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2"/>
  </p:notesMasterIdLst>
  <p:handoutMasterIdLst>
    <p:handoutMasterId r:id="rId43"/>
  </p:handoutMasterIdLst>
  <p:sldIdLst>
    <p:sldId id="256" r:id="rId2"/>
    <p:sldId id="257" r:id="rId3"/>
    <p:sldId id="326" r:id="rId4"/>
    <p:sldId id="571" r:id="rId5"/>
    <p:sldId id="577" r:id="rId6"/>
    <p:sldId id="578" r:id="rId7"/>
    <p:sldId id="572" r:id="rId8"/>
    <p:sldId id="613" r:id="rId9"/>
    <p:sldId id="579" r:id="rId10"/>
    <p:sldId id="503" r:id="rId11"/>
    <p:sldId id="464" r:id="rId12"/>
    <p:sldId id="546" r:id="rId13"/>
    <p:sldId id="544" r:id="rId14"/>
    <p:sldId id="545" r:id="rId15"/>
    <p:sldId id="547" r:id="rId16"/>
    <p:sldId id="519" r:id="rId17"/>
    <p:sldId id="580" r:id="rId18"/>
    <p:sldId id="610" r:id="rId19"/>
    <p:sldId id="611" r:id="rId20"/>
    <p:sldId id="614" r:id="rId21"/>
    <p:sldId id="581" r:id="rId22"/>
    <p:sldId id="616" r:id="rId23"/>
    <p:sldId id="584" r:id="rId24"/>
    <p:sldId id="585" r:id="rId25"/>
    <p:sldId id="586" r:id="rId26"/>
    <p:sldId id="587" r:id="rId27"/>
    <p:sldId id="608" r:id="rId28"/>
    <p:sldId id="609" r:id="rId29"/>
    <p:sldId id="624" r:id="rId30"/>
    <p:sldId id="617" r:id="rId31"/>
    <p:sldId id="500" r:id="rId32"/>
    <p:sldId id="618" r:id="rId33"/>
    <p:sldId id="619" r:id="rId34"/>
    <p:sldId id="620" r:id="rId35"/>
    <p:sldId id="621" r:id="rId36"/>
    <p:sldId id="294" r:id="rId37"/>
    <p:sldId id="622" r:id="rId38"/>
    <p:sldId id="607" r:id="rId39"/>
    <p:sldId id="623" r:id="rId40"/>
    <p:sldId id="296" r:id="rId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BFE6"/>
    <a:srgbClr val="BCD3EE"/>
    <a:srgbClr val="CCFFFF"/>
    <a:srgbClr val="B9CDE5"/>
    <a:srgbClr val="EBF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AFBF93-ED20-4481-884F-303BEFE86F00}" v="69" dt="2022-04-20T00:40:50.70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07" autoAdjust="0"/>
    <p:restoredTop sz="93178" autoAdjust="0"/>
  </p:normalViewPr>
  <p:slideViewPr>
    <p:cSldViewPr>
      <p:cViewPr varScale="1">
        <p:scale>
          <a:sx n="78" d="100"/>
          <a:sy n="78" d="100"/>
        </p:scale>
        <p:origin x="1147" y="58"/>
      </p:cViewPr>
      <p:guideLst>
        <p:guide orient="horz" pos="2160"/>
        <p:guide pos="2880"/>
      </p:guideLst>
    </p:cSldViewPr>
  </p:slideViewPr>
  <p:outlineViewPr>
    <p:cViewPr>
      <p:scale>
        <a:sx n="33" d="100"/>
        <a:sy n="33" d="100"/>
      </p:scale>
      <p:origin x="0" y="11400"/>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mille Lemay" userId="938cb9f631bcc58c" providerId="LiveId" clId="{93AFBF93-ED20-4481-884F-303BEFE86F00}"/>
    <pc:docChg chg="undo custSel addSld delSld modSld sldOrd">
      <pc:chgData name="Famille Lemay" userId="938cb9f631bcc58c" providerId="LiveId" clId="{93AFBF93-ED20-4481-884F-303BEFE86F00}" dt="2022-04-20T00:40:50.699" v="1027" actId="14100"/>
      <pc:docMkLst>
        <pc:docMk/>
      </pc:docMkLst>
      <pc:sldChg chg="modSp mod">
        <pc:chgData name="Famille Lemay" userId="938cb9f631bcc58c" providerId="LiveId" clId="{93AFBF93-ED20-4481-884F-303BEFE86F00}" dt="2022-04-19T21:49:45.278" v="0" actId="20577"/>
        <pc:sldMkLst>
          <pc:docMk/>
          <pc:sldMk cId="2911978656" sldId="256"/>
        </pc:sldMkLst>
        <pc:spChg chg="mod">
          <ac:chgData name="Famille Lemay" userId="938cb9f631bcc58c" providerId="LiveId" clId="{93AFBF93-ED20-4481-884F-303BEFE86F00}" dt="2022-04-19T21:49:45.278" v="0" actId="20577"/>
          <ac:spMkLst>
            <pc:docMk/>
            <pc:sldMk cId="2911978656" sldId="256"/>
            <ac:spMk id="3" creationId="{00000000-0000-0000-0000-000000000000}"/>
          </ac:spMkLst>
        </pc:spChg>
      </pc:sldChg>
      <pc:sldChg chg="modSp mod">
        <pc:chgData name="Famille Lemay" userId="938cb9f631bcc58c" providerId="LiveId" clId="{93AFBF93-ED20-4481-884F-303BEFE86F00}" dt="2022-04-19T21:50:53.974" v="107" actId="20577"/>
        <pc:sldMkLst>
          <pc:docMk/>
          <pc:sldMk cId="697632064" sldId="257"/>
        </pc:sldMkLst>
        <pc:spChg chg="mod">
          <ac:chgData name="Famille Lemay" userId="938cb9f631bcc58c" providerId="LiveId" clId="{93AFBF93-ED20-4481-884F-303BEFE86F00}" dt="2022-04-19T21:50:53.974" v="107" actId="20577"/>
          <ac:spMkLst>
            <pc:docMk/>
            <pc:sldMk cId="697632064" sldId="257"/>
            <ac:spMk id="3" creationId="{00000000-0000-0000-0000-000000000000}"/>
          </ac:spMkLst>
        </pc:spChg>
      </pc:sldChg>
      <pc:sldChg chg="modSp del mod">
        <pc:chgData name="Famille Lemay" userId="938cb9f631bcc58c" providerId="LiveId" clId="{93AFBF93-ED20-4481-884F-303BEFE86F00}" dt="2022-04-19T23:18:11.979" v="330" actId="47"/>
        <pc:sldMkLst>
          <pc:docMk/>
          <pc:sldMk cId="2868260129" sldId="260"/>
        </pc:sldMkLst>
        <pc:spChg chg="mod">
          <ac:chgData name="Famille Lemay" userId="938cb9f631bcc58c" providerId="LiveId" clId="{93AFBF93-ED20-4481-884F-303BEFE86F00}" dt="2022-04-19T21:55:33.534" v="200" actId="20577"/>
          <ac:spMkLst>
            <pc:docMk/>
            <pc:sldMk cId="2868260129" sldId="260"/>
            <ac:spMk id="3" creationId="{00000000-0000-0000-0000-000000000000}"/>
          </ac:spMkLst>
        </pc:spChg>
      </pc:sldChg>
      <pc:sldChg chg="modSp mod">
        <pc:chgData name="Famille Lemay" userId="938cb9f631bcc58c" providerId="LiveId" clId="{93AFBF93-ED20-4481-884F-303BEFE86F00}" dt="2022-04-19T23:27:06.821" v="578" actId="20577"/>
        <pc:sldMkLst>
          <pc:docMk/>
          <pc:sldMk cId="1812376495" sldId="294"/>
        </pc:sldMkLst>
        <pc:spChg chg="mod">
          <ac:chgData name="Famille Lemay" userId="938cb9f631bcc58c" providerId="LiveId" clId="{93AFBF93-ED20-4481-884F-303BEFE86F00}" dt="2022-04-19T23:27:06.821" v="578" actId="20577"/>
          <ac:spMkLst>
            <pc:docMk/>
            <pc:sldMk cId="1812376495" sldId="294"/>
            <ac:spMk id="3" creationId="{00000000-0000-0000-0000-000000000000}"/>
          </ac:spMkLst>
        </pc:spChg>
      </pc:sldChg>
      <pc:sldChg chg="modSp mod">
        <pc:chgData name="Famille Lemay" userId="938cb9f631bcc58c" providerId="LiveId" clId="{93AFBF93-ED20-4481-884F-303BEFE86F00}" dt="2022-04-19T21:51:16.630" v="118" actId="20577"/>
        <pc:sldMkLst>
          <pc:docMk/>
          <pc:sldMk cId="2045095246" sldId="326"/>
        </pc:sldMkLst>
        <pc:spChg chg="mod">
          <ac:chgData name="Famille Lemay" userId="938cb9f631bcc58c" providerId="LiveId" clId="{93AFBF93-ED20-4481-884F-303BEFE86F00}" dt="2022-04-19T21:51:16.630" v="118" actId="20577"/>
          <ac:spMkLst>
            <pc:docMk/>
            <pc:sldMk cId="2045095246" sldId="326"/>
            <ac:spMk id="2" creationId="{00000000-0000-0000-0000-000000000000}"/>
          </ac:spMkLst>
        </pc:spChg>
      </pc:sldChg>
      <pc:sldChg chg="add">
        <pc:chgData name="Famille Lemay" userId="938cb9f631bcc58c" providerId="LiveId" clId="{93AFBF93-ED20-4481-884F-303BEFE86F00}" dt="2022-04-19T23:17:57.900" v="329"/>
        <pc:sldMkLst>
          <pc:docMk/>
          <pc:sldMk cId="1439181203" sldId="464"/>
        </pc:sldMkLst>
      </pc:sldChg>
      <pc:sldChg chg="addSp delSp modSp del mod">
        <pc:chgData name="Famille Lemay" userId="938cb9f631bcc58c" providerId="LiveId" clId="{93AFBF93-ED20-4481-884F-303BEFE86F00}" dt="2022-04-19T23:17:50.704" v="328" actId="2696"/>
        <pc:sldMkLst>
          <pc:docMk/>
          <pc:sldMk cId="1470803914" sldId="464"/>
        </pc:sldMkLst>
        <pc:graphicFrameChg chg="add mod">
          <ac:chgData name="Famille Lemay" userId="938cb9f631bcc58c" providerId="LiveId" clId="{93AFBF93-ED20-4481-884F-303BEFE86F00}" dt="2022-04-19T22:06:31.191" v="209"/>
          <ac:graphicFrameMkLst>
            <pc:docMk/>
            <pc:sldMk cId="1470803914" sldId="464"/>
            <ac:graphicFrameMk id="9" creationId="{F106CA16-3F1E-4231-BB66-C3DCB51892DB}"/>
          </ac:graphicFrameMkLst>
        </pc:graphicFrameChg>
        <pc:picChg chg="del">
          <ac:chgData name="Famille Lemay" userId="938cb9f631bcc58c" providerId="LiveId" clId="{93AFBF93-ED20-4481-884F-303BEFE86F00}" dt="2022-04-19T22:06:03.829" v="203" actId="478"/>
          <ac:picMkLst>
            <pc:docMk/>
            <pc:sldMk cId="1470803914" sldId="464"/>
            <ac:picMk id="2" creationId="{00000000-0000-0000-0000-000000000000}"/>
          </ac:picMkLst>
        </pc:picChg>
        <pc:picChg chg="add mod">
          <ac:chgData name="Famille Lemay" userId="938cb9f631bcc58c" providerId="LiveId" clId="{93AFBF93-ED20-4481-884F-303BEFE86F00}" dt="2022-04-19T22:06:21.397" v="206" actId="14100"/>
          <ac:picMkLst>
            <pc:docMk/>
            <pc:sldMk cId="1470803914" sldId="464"/>
            <ac:picMk id="3" creationId="{1CD6BB41-B59A-4420-B62D-77CAC1492F22}"/>
          </ac:picMkLst>
        </pc:picChg>
        <pc:picChg chg="add mod">
          <ac:chgData name="Famille Lemay" userId="938cb9f631bcc58c" providerId="LiveId" clId="{93AFBF93-ED20-4481-884F-303BEFE86F00}" dt="2022-04-19T22:06:46.384" v="211" actId="1076"/>
          <ac:picMkLst>
            <pc:docMk/>
            <pc:sldMk cId="1470803914" sldId="464"/>
            <ac:picMk id="4" creationId="{0B9129E4-4C58-4A30-A4CB-2272DA6E481B}"/>
          </ac:picMkLst>
        </pc:picChg>
        <pc:picChg chg="add mod ord">
          <ac:chgData name="Famille Lemay" userId="938cb9f631bcc58c" providerId="LiveId" clId="{93AFBF93-ED20-4481-884F-303BEFE86F00}" dt="2022-04-19T22:12:28.515" v="272" actId="14100"/>
          <ac:picMkLst>
            <pc:docMk/>
            <pc:sldMk cId="1470803914" sldId="464"/>
            <ac:picMk id="7" creationId="{37141C08-2098-4F00-9530-A508ABFDC6F7}"/>
          </ac:picMkLst>
        </pc:picChg>
        <pc:picChg chg="add mod">
          <ac:chgData name="Famille Lemay" userId="938cb9f631bcc58c" providerId="LiveId" clId="{93AFBF93-ED20-4481-884F-303BEFE86F00}" dt="2022-04-19T22:08:48.141" v="228" actId="1076"/>
          <ac:picMkLst>
            <pc:docMk/>
            <pc:sldMk cId="1470803914" sldId="464"/>
            <ac:picMk id="11" creationId="{CF611EDD-6515-4C08-A6D3-BD386C603C94}"/>
          </ac:picMkLst>
        </pc:picChg>
        <pc:picChg chg="del">
          <ac:chgData name="Famille Lemay" userId="938cb9f631bcc58c" providerId="LiveId" clId="{93AFBF93-ED20-4481-884F-303BEFE86F00}" dt="2022-04-19T22:06:23.476" v="207" actId="478"/>
          <ac:picMkLst>
            <pc:docMk/>
            <pc:sldMk cId="1470803914" sldId="464"/>
            <ac:picMk id="2051" creationId="{00000000-0000-0000-0000-000000000000}"/>
          </ac:picMkLst>
        </pc:picChg>
        <pc:picChg chg="del">
          <ac:chgData name="Famille Lemay" userId="938cb9f631bcc58c" providerId="LiveId" clId="{93AFBF93-ED20-4481-884F-303BEFE86F00}" dt="2022-04-19T22:07:47.275" v="212" actId="478"/>
          <ac:picMkLst>
            <pc:docMk/>
            <pc:sldMk cId="1470803914" sldId="464"/>
            <ac:picMk id="2052" creationId="{00000000-0000-0000-0000-000000000000}"/>
          </ac:picMkLst>
        </pc:picChg>
        <pc:picChg chg="del mod">
          <ac:chgData name="Famille Lemay" userId="938cb9f631bcc58c" providerId="LiveId" clId="{93AFBF93-ED20-4481-884F-303BEFE86F00}" dt="2022-04-19T22:08:39.674" v="225" actId="478"/>
          <ac:picMkLst>
            <pc:docMk/>
            <pc:sldMk cId="1470803914" sldId="464"/>
            <ac:picMk id="2054" creationId="{00000000-0000-0000-0000-000000000000}"/>
          </ac:picMkLst>
        </pc:picChg>
      </pc:sldChg>
      <pc:sldChg chg="modSp mod">
        <pc:chgData name="Famille Lemay" userId="938cb9f631bcc58c" providerId="LiveId" clId="{93AFBF93-ED20-4481-884F-303BEFE86F00}" dt="2022-04-19T23:22:49.404" v="466" actId="20577"/>
        <pc:sldMkLst>
          <pc:docMk/>
          <pc:sldMk cId="247807958" sldId="500"/>
        </pc:sldMkLst>
        <pc:spChg chg="mod">
          <ac:chgData name="Famille Lemay" userId="938cb9f631bcc58c" providerId="LiveId" clId="{93AFBF93-ED20-4481-884F-303BEFE86F00}" dt="2022-04-19T23:22:49.404" v="466" actId="20577"/>
          <ac:spMkLst>
            <pc:docMk/>
            <pc:sldMk cId="247807958" sldId="500"/>
            <ac:spMk id="2" creationId="{00000000-0000-0000-0000-000000000000}"/>
          </ac:spMkLst>
        </pc:spChg>
        <pc:spChg chg="mod">
          <ac:chgData name="Famille Lemay" userId="938cb9f631bcc58c" providerId="LiveId" clId="{93AFBF93-ED20-4481-884F-303BEFE86F00}" dt="2022-04-19T23:22:10.800" v="403" actId="20577"/>
          <ac:spMkLst>
            <pc:docMk/>
            <pc:sldMk cId="247807958" sldId="500"/>
            <ac:spMk id="3" creationId="{00000000-0000-0000-0000-000000000000}"/>
          </ac:spMkLst>
        </pc:spChg>
      </pc:sldChg>
      <pc:sldChg chg="del">
        <pc:chgData name="Famille Lemay" userId="938cb9f631bcc58c" providerId="LiveId" clId="{93AFBF93-ED20-4481-884F-303BEFE86F00}" dt="2022-04-19T23:17:50.704" v="328" actId="2696"/>
        <pc:sldMkLst>
          <pc:docMk/>
          <pc:sldMk cId="356420929" sldId="503"/>
        </pc:sldMkLst>
      </pc:sldChg>
      <pc:sldChg chg="add">
        <pc:chgData name="Famille Lemay" userId="938cb9f631bcc58c" providerId="LiveId" clId="{93AFBF93-ED20-4481-884F-303BEFE86F00}" dt="2022-04-19T23:17:57.900" v="329"/>
        <pc:sldMkLst>
          <pc:docMk/>
          <pc:sldMk cId="4120918505" sldId="503"/>
        </pc:sldMkLst>
      </pc:sldChg>
      <pc:sldChg chg="addSp modSp mod modAnim">
        <pc:chgData name="Famille Lemay" userId="938cb9f631bcc58c" providerId="LiveId" clId="{93AFBF93-ED20-4481-884F-303BEFE86F00}" dt="2022-04-20T00:21:27.959" v="983"/>
        <pc:sldMkLst>
          <pc:docMk/>
          <pc:sldMk cId="3739593772" sldId="519"/>
        </pc:sldMkLst>
        <pc:spChg chg="mod">
          <ac:chgData name="Famille Lemay" userId="938cb9f631bcc58c" providerId="LiveId" clId="{93AFBF93-ED20-4481-884F-303BEFE86F00}" dt="2022-04-20T00:21:17.101" v="980" actId="14100"/>
          <ac:spMkLst>
            <pc:docMk/>
            <pc:sldMk cId="3739593772" sldId="519"/>
            <ac:spMk id="5" creationId="{00000000-0000-0000-0000-000000000000}"/>
          </ac:spMkLst>
        </pc:spChg>
        <pc:picChg chg="add mod">
          <ac:chgData name="Famille Lemay" userId="938cb9f631bcc58c" providerId="LiveId" clId="{93AFBF93-ED20-4481-884F-303BEFE86F00}" dt="2022-04-20T00:21:23.304" v="982" actId="1076"/>
          <ac:picMkLst>
            <pc:docMk/>
            <pc:sldMk cId="3739593772" sldId="519"/>
            <ac:picMk id="1026" creationId="{00074DC3-7CD5-419A-AF08-C5D941EB73C4}"/>
          </ac:picMkLst>
        </pc:picChg>
      </pc:sldChg>
      <pc:sldChg chg="del">
        <pc:chgData name="Famille Lemay" userId="938cb9f631bcc58c" providerId="LiveId" clId="{93AFBF93-ED20-4481-884F-303BEFE86F00}" dt="2022-04-19T22:18:05.135" v="323" actId="47"/>
        <pc:sldMkLst>
          <pc:docMk/>
          <pc:sldMk cId="2416310804" sldId="542"/>
        </pc:sldMkLst>
      </pc:sldChg>
      <pc:sldChg chg="addSp delSp modSp del mod">
        <pc:chgData name="Famille Lemay" userId="938cb9f631bcc58c" providerId="LiveId" clId="{93AFBF93-ED20-4481-884F-303BEFE86F00}" dt="2022-04-19T23:17:50.704" v="328" actId="2696"/>
        <pc:sldMkLst>
          <pc:docMk/>
          <pc:sldMk cId="2053240086" sldId="544"/>
        </pc:sldMkLst>
        <pc:picChg chg="add mod">
          <ac:chgData name="Famille Lemay" userId="938cb9f631bcc58c" providerId="LiveId" clId="{93AFBF93-ED20-4481-884F-303BEFE86F00}" dt="2022-04-19T22:10:12.496" v="241" actId="1076"/>
          <ac:picMkLst>
            <pc:docMk/>
            <pc:sldMk cId="2053240086" sldId="544"/>
            <ac:picMk id="2" creationId="{37572546-419F-43F5-A763-8B5024B7ABB6}"/>
          </ac:picMkLst>
        </pc:picChg>
        <pc:picChg chg="add mod">
          <ac:chgData name="Famille Lemay" userId="938cb9f631bcc58c" providerId="LiveId" clId="{93AFBF93-ED20-4481-884F-303BEFE86F00}" dt="2022-04-19T22:10:26.872" v="244" actId="1076"/>
          <ac:picMkLst>
            <pc:docMk/>
            <pc:sldMk cId="2053240086" sldId="544"/>
            <ac:picMk id="3" creationId="{9017284C-14BF-4FB4-880D-91F4FD34FAE2}"/>
          </ac:picMkLst>
        </pc:picChg>
        <pc:picChg chg="add mod">
          <ac:chgData name="Famille Lemay" userId="938cb9f631bcc58c" providerId="LiveId" clId="{93AFBF93-ED20-4481-884F-303BEFE86F00}" dt="2022-04-19T22:10:52.359" v="248" actId="1076"/>
          <ac:picMkLst>
            <pc:docMk/>
            <pc:sldMk cId="2053240086" sldId="544"/>
            <ac:picMk id="6" creationId="{5A87994B-ACE3-474B-8FF5-58352BC3105C}"/>
          </ac:picMkLst>
        </pc:picChg>
        <pc:picChg chg="add mod">
          <ac:chgData name="Famille Lemay" userId="938cb9f631bcc58c" providerId="LiveId" clId="{93AFBF93-ED20-4481-884F-303BEFE86F00}" dt="2022-04-19T22:11:11.639" v="252" actId="1076"/>
          <ac:picMkLst>
            <pc:docMk/>
            <pc:sldMk cId="2053240086" sldId="544"/>
            <ac:picMk id="8" creationId="{709FF9D3-B0E2-4B2B-95C9-FDB6D8206F8A}"/>
          </ac:picMkLst>
        </pc:picChg>
        <pc:picChg chg="del">
          <ac:chgData name="Famille Lemay" userId="938cb9f631bcc58c" providerId="LiveId" clId="{93AFBF93-ED20-4481-884F-303BEFE86F00}" dt="2022-04-19T22:10:48.341" v="246" actId="478"/>
          <ac:picMkLst>
            <pc:docMk/>
            <pc:sldMk cId="2053240086" sldId="544"/>
            <ac:picMk id="10" creationId="{00000000-0000-0000-0000-000000000000}"/>
          </ac:picMkLst>
        </pc:picChg>
        <pc:picChg chg="del">
          <ac:chgData name="Famille Lemay" userId="938cb9f631bcc58c" providerId="LiveId" clId="{93AFBF93-ED20-4481-884F-303BEFE86F00}" dt="2022-04-19T22:10:53.968" v="249" actId="478"/>
          <ac:picMkLst>
            <pc:docMk/>
            <pc:sldMk cId="2053240086" sldId="544"/>
            <ac:picMk id="11" creationId="{00000000-0000-0000-0000-000000000000}"/>
          </ac:picMkLst>
        </pc:picChg>
        <pc:picChg chg="del">
          <ac:chgData name="Famille Lemay" userId="938cb9f631bcc58c" providerId="LiveId" clId="{93AFBF93-ED20-4481-884F-303BEFE86F00}" dt="2022-04-19T22:10:29.385" v="245" actId="478"/>
          <ac:picMkLst>
            <pc:docMk/>
            <pc:sldMk cId="2053240086" sldId="544"/>
            <ac:picMk id="2052" creationId="{00000000-0000-0000-0000-000000000000}"/>
          </ac:picMkLst>
        </pc:picChg>
        <pc:picChg chg="del">
          <ac:chgData name="Famille Lemay" userId="938cb9f631bcc58c" providerId="LiveId" clId="{93AFBF93-ED20-4481-884F-303BEFE86F00}" dt="2022-04-19T22:09:57.711" v="239" actId="478"/>
          <ac:picMkLst>
            <pc:docMk/>
            <pc:sldMk cId="2053240086" sldId="544"/>
            <ac:picMk id="4098" creationId="{00000000-0000-0000-0000-000000000000}"/>
          </ac:picMkLst>
        </pc:picChg>
        <pc:picChg chg="del">
          <ac:chgData name="Famille Lemay" userId="938cb9f631bcc58c" providerId="LiveId" clId="{93AFBF93-ED20-4481-884F-303BEFE86F00}" dt="2022-04-19T22:10:19.489" v="242" actId="478"/>
          <ac:picMkLst>
            <pc:docMk/>
            <pc:sldMk cId="2053240086" sldId="544"/>
            <ac:picMk id="4099" creationId="{00000000-0000-0000-0000-000000000000}"/>
          </ac:picMkLst>
        </pc:picChg>
      </pc:sldChg>
      <pc:sldChg chg="add">
        <pc:chgData name="Famille Lemay" userId="938cb9f631bcc58c" providerId="LiveId" clId="{93AFBF93-ED20-4481-884F-303BEFE86F00}" dt="2022-04-19T23:17:57.900" v="329"/>
        <pc:sldMkLst>
          <pc:docMk/>
          <pc:sldMk cId="3327990084" sldId="544"/>
        </pc:sldMkLst>
      </pc:sldChg>
      <pc:sldChg chg="addSp delSp modSp del mod">
        <pc:chgData name="Famille Lemay" userId="938cb9f631bcc58c" providerId="LiveId" clId="{93AFBF93-ED20-4481-884F-303BEFE86F00}" dt="2022-04-19T23:17:50.704" v="328" actId="2696"/>
        <pc:sldMkLst>
          <pc:docMk/>
          <pc:sldMk cId="1418008634" sldId="545"/>
        </pc:sldMkLst>
        <pc:picChg chg="add mod">
          <ac:chgData name="Famille Lemay" userId="938cb9f631bcc58c" providerId="LiveId" clId="{93AFBF93-ED20-4481-884F-303BEFE86F00}" dt="2022-04-19T22:11:34.279" v="255" actId="1076"/>
          <ac:picMkLst>
            <pc:docMk/>
            <pc:sldMk cId="1418008634" sldId="545"/>
            <ac:picMk id="2" creationId="{815B5400-9032-4181-B55A-4E193DD755C0}"/>
          </ac:picMkLst>
        </pc:picChg>
        <pc:picChg chg="add mod">
          <ac:chgData name="Famille Lemay" userId="938cb9f631bcc58c" providerId="LiveId" clId="{93AFBF93-ED20-4481-884F-303BEFE86F00}" dt="2022-04-19T22:11:47.252" v="258" actId="1076"/>
          <ac:picMkLst>
            <pc:docMk/>
            <pc:sldMk cId="1418008634" sldId="545"/>
            <ac:picMk id="3" creationId="{9FB47466-FCFB-4CDE-B654-07C085DBDA31}"/>
          </ac:picMkLst>
        </pc:picChg>
        <pc:picChg chg="add mod ord">
          <ac:chgData name="Famille Lemay" userId="938cb9f631bcc58c" providerId="LiveId" clId="{93AFBF93-ED20-4481-884F-303BEFE86F00}" dt="2022-04-19T22:12:18.329" v="271" actId="14100"/>
          <ac:picMkLst>
            <pc:docMk/>
            <pc:sldMk cId="1418008634" sldId="545"/>
            <ac:picMk id="6" creationId="{45DF5696-A4F6-42D3-B9C3-B81DFABFEAD7}"/>
          </ac:picMkLst>
        </pc:picChg>
        <pc:picChg chg="add mod">
          <ac:chgData name="Famille Lemay" userId="938cb9f631bcc58c" providerId="LiveId" clId="{93AFBF93-ED20-4481-884F-303BEFE86F00}" dt="2022-04-19T22:12:53.750" v="276" actId="1076"/>
          <ac:picMkLst>
            <pc:docMk/>
            <pc:sldMk cId="1418008634" sldId="545"/>
            <ac:picMk id="8" creationId="{B41B921F-B5A7-4B8A-97B7-2F3D2917BF76}"/>
          </ac:picMkLst>
        </pc:picChg>
        <pc:picChg chg="del">
          <ac:chgData name="Famille Lemay" userId="938cb9f631bcc58c" providerId="LiveId" clId="{93AFBF93-ED20-4481-884F-303BEFE86F00}" dt="2022-04-19T22:12:37.066" v="273" actId="478"/>
          <ac:picMkLst>
            <pc:docMk/>
            <pc:sldMk cId="1418008634" sldId="545"/>
            <ac:picMk id="11" creationId="{00000000-0000-0000-0000-000000000000}"/>
          </ac:picMkLst>
        </pc:picChg>
        <pc:picChg chg="del">
          <ac:chgData name="Famille Lemay" userId="938cb9f631bcc58c" providerId="LiveId" clId="{93AFBF93-ED20-4481-884F-303BEFE86F00}" dt="2022-04-19T22:11:49.352" v="259" actId="478"/>
          <ac:picMkLst>
            <pc:docMk/>
            <pc:sldMk cId="1418008634" sldId="545"/>
            <ac:picMk id="2052" creationId="{00000000-0000-0000-0000-000000000000}"/>
          </ac:picMkLst>
        </pc:picChg>
        <pc:picChg chg="del">
          <ac:chgData name="Famille Lemay" userId="938cb9f631bcc58c" providerId="LiveId" clId="{93AFBF93-ED20-4481-884F-303BEFE86F00}" dt="2022-04-19T22:11:16.439" v="253" actId="478"/>
          <ac:picMkLst>
            <pc:docMk/>
            <pc:sldMk cId="1418008634" sldId="545"/>
            <ac:picMk id="5122" creationId="{00000000-0000-0000-0000-000000000000}"/>
          </ac:picMkLst>
        </pc:picChg>
        <pc:picChg chg="del">
          <ac:chgData name="Famille Lemay" userId="938cb9f631bcc58c" providerId="LiveId" clId="{93AFBF93-ED20-4481-884F-303BEFE86F00}" dt="2022-04-19T22:11:36.304" v="256" actId="478"/>
          <ac:picMkLst>
            <pc:docMk/>
            <pc:sldMk cId="1418008634" sldId="545"/>
            <ac:picMk id="5123" creationId="{00000000-0000-0000-0000-000000000000}"/>
          </ac:picMkLst>
        </pc:picChg>
      </pc:sldChg>
      <pc:sldChg chg="add">
        <pc:chgData name="Famille Lemay" userId="938cb9f631bcc58c" providerId="LiveId" clId="{93AFBF93-ED20-4481-884F-303BEFE86F00}" dt="2022-04-19T23:17:57.900" v="329"/>
        <pc:sldMkLst>
          <pc:docMk/>
          <pc:sldMk cId="3570559726" sldId="545"/>
        </pc:sldMkLst>
      </pc:sldChg>
      <pc:sldChg chg="add">
        <pc:chgData name="Famille Lemay" userId="938cb9f631bcc58c" providerId="LiveId" clId="{93AFBF93-ED20-4481-884F-303BEFE86F00}" dt="2022-04-19T23:17:57.900" v="329"/>
        <pc:sldMkLst>
          <pc:docMk/>
          <pc:sldMk cId="1375732032" sldId="546"/>
        </pc:sldMkLst>
      </pc:sldChg>
      <pc:sldChg chg="addSp delSp modSp del mod">
        <pc:chgData name="Famille Lemay" userId="938cb9f631bcc58c" providerId="LiveId" clId="{93AFBF93-ED20-4481-884F-303BEFE86F00}" dt="2022-04-19T23:17:50.704" v="328" actId="2696"/>
        <pc:sldMkLst>
          <pc:docMk/>
          <pc:sldMk cId="1894766459" sldId="546"/>
        </pc:sldMkLst>
        <pc:picChg chg="add mod">
          <ac:chgData name="Famille Lemay" userId="938cb9f631bcc58c" providerId="LiveId" clId="{93AFBF93-ED20-4481-884F-303BEFE86F00}" dt="2022-04-19T22:09:14.472" v="231" actId="1076"/>
          <ac:picMkLst>
            <pc:docMk/>
            <pc:sldMk cId="1894766459" sldId="546"/>
            <ac:picMk id="2" creationId="{B6230DFC-E0F7-4FCB-8D09-BDDC83B024E7}"/>
          </ac:picMkLst>
        </pc:picChg>
        <pc:picChg chg="add mod">
          <ac:chgData name="Famille Lemay" userId="938cb9f631bcc58c" providerId="LiveId" clId="{93AFBF93-ED20-4481-884F-303BEFE86F00}" dt="2022-04-19T22:09:30.761" v="234" actId="1076"/>
          <ac:picMkLst>
            <pc:docMk/>
            <pc:sldMk cId="1894766459" sldId="546"/>
            <ac:picMk id="3" creationId="{83EA0C72-E764-4A78-81E7-CAEEC2E01F37}"/>
          </ac:picMkLst>
        </pc:picChg>
        <pc:picChg chg="add mod">
          <ac:chgData name="Famille Lemay" userId="938cb9f631bcc58c" providerId="LiveId" clId="{93AFBF93-ED20-4481-884F-303BEFE86F00}" dt="2022-04-19T22:09:52.649" v="238" actId="1076"/>
          <ac:picMkLst>
            <pc:docMk/>
            <pc:sldMk cId="1894766459" sldId="546"/>
            <ac:picMk id="6" creationId="{8D63D0ED-5ACD-4CE1-870F-09B86F52402E}"/>
          </ac:picMkLst>
        </pc:picChg>
        <pc:picChg chg="del mod">
          <ac:chgData name="Famille Lemay" userId="938cb9f631bcc58c" providerId="LiveId" clId="{93AFBF93-ED20-4481-884F-303BEFE86F00}" dt="2022-04-19T22:09:32.592" v="236" actId="478"/>
          <ac:picMkLst>
            <pc:docMk/>
            <pc:sldMk cId="1894766459" sldId="546"/>
            <ac:picMk id="9" creationId="{00000000-0000-0000-0000-000000000000}"/>
          </ac:picMkLst>
        </pc:picChg>
        <pc:picChg chg="del">
          <ac:chgData name="Famille Lemay" userId="938cb9f631bcc58c" providerId="LiveId" clId="{93AFBF93-ED20-4481-884F-303BEFE86F00}" dt="2022-04-19T22:08:55.256" v="229" actId="478"/>
          <ac:picMkLst>
            <pc:docMk/>
            <pc:sldMk cId="1894766459" sldId="546"/>
            <ac:picMk id="3074" creationId="{00000000-0000-0000-0000-000000000000}"/>
          </ac:picMkLst>
        </pc:picChg>
        <pc:picChg chg="del">
          <ac:chgData name="Famille Lemay" userId="938cb9f631bcc58c" providerId="LiveId" clId="{93AFBF93-ED20-4481-884F-303BEFE86F00}" dt="2022-04-19T22:09:21.177" v="232" actId="478"/>
          <ac:picMkLst>
            <pc:docMk/>
            <pc:sldMk cId="1894766459" sldId="546"/>
            <ac:picMk id="3075" creationId="{00000000-0000-0000-0000-000000000000}"/>
          </ac:picMkLst>
        </pc:picChg>
      </pc:sldChg>
      <pc:sldChg chg="addSp delSp modSp del mod">
        <pc:chgData name="Famille Lemay" userId="938cb9f631bcc58c" providerId="LiveId" clId="{93AFBF93-ED20-4481-884F-303BEFE86F00}" dt="2022-04-19T23:17:50.704" v="328" actId="2696"/>
        <pc:sldMkLst>
          <pc:docMk/>
          <pc:sldMk cId="564552276" sldId="547"/>
        </pc:sldMkLst>
        <pc:spChg chg="mod">
          <ac:chgData name="Famille Lemay" userId="938cb9f631bcc58c" providerId="LiveId" clId="{93AFBF93-ED20-4481-884F-303BEFE86F00}" dt="2022-04-19T22:13:23.297" v="282" actId="20577"/>
          <ac:spMkLst>
            <pc:docMk/>
            <pc:sldMk cId="564552276" sldId="547"/>
            <ac:spMk id="5" creationId="{00000000-0000-0000-0000-000000000000}"/>
          </ac:spMkLst>
        </pc:spChg>
        <pc:picChg chg="add mod">
          <ac:chgData name="Famille Lemay" userId="938cb9f631bcc58c" providerId="LiveId" clId="{93AFBF93-ED20-4481-884F-303BEFE86F00}" dt="2022-04-19T22:13:18.560" v="280" actId="1076"/>
          <ac:picMkLst>
            <pc:docMk/>
            <pc:sldMk cId="564552276" sldId="547"/>
            <ac:picMk id="3" creationId="{5CD2C891-3920-411C-910D-264D94869CD1}"/>
          </ac:picMkLst>
        </pc:picChg>
        <pc:picChg chg="del">
          <ac:chgData name="Famille Lemay" userId="938cb9f631bcc58c" providerId="LiveId" clId="{93AFBF93-ED20-4481-884F-303BEFE86F00}" dt="2022-04-19T22:12:59.863" v="277" actId="478"/>
          <ac:picMkLst>
            <pc:docMk/>
            <pc:sldMk cId="564552276" sldId="547"/>
            <ac:picMk id="8" creationId="{00000000-0000-0000-0000-000000000000}"/>
          </ac:picMkLst>
        </pc:picChg>
      </pc:sldChg>
      <pc:sldChg chg="add">
        <pc:chgData name="Famille Lemay" userId="938cb9f631bcc58c" providerId="LiveId" clId="{93AFBF93-ED20-4481-884F-303BEFE86F00}" dt="2022-04-19T23:17:57.900" v="329"/>
        <pc:sldMkLst>
          <pc:docMk/>
          <pc:sldMk cId="4219335696" sldId="547"/>
        </pc:sldMkLst>
      </pc:sldChg>
      <pc:sldChg chg="modSp mod">
        <pc:chgData name="Famille Lemay" userId="938cb9f631bcc58c" providerId="LiveId" clId="{93AFBF93-ED20-4481-884F-303BEFE86F00}" dt="2022-04-19T21:51:35.712" v="123" actId="113"/>
        <pc:sldMkLst>
          <pc:docMk/>
          <pc:sldMk cId="4083306877" sldId="571"/>
        </pc:sldMkLst>
        <pc:spChg chg="mod">
          <ac:chgData name="Famille Lemay" userId="938cb9f631bcc58c" providerId="LiveId" clId="{93AFBF93-ED20-4481-884F-303BEFE86F00}" dt="2022-04-19T21:51:35.712" v="123" actId="113"/>
          <ac:spMkLst>
            <pc:docMk/>
            <pc:sldMk cId="4083306877" sldId="571"/>
            <ac:spMk id="3" creationId="{00000000-0000-0000-0000-000000000000}"/>
          </ac:spMkLst>
        </pc:spChg>
      </pc:sldChg>
      <pc:sldChg chg="modSp mod">
        <pc:chgData name="Famille Lemay" userId="938cb9f631bcc58c" providerId="LiveId" clId="{93AFBF93-ED20-4481-884F-303BEFE86F00}" dt="2022-04-19T21:54:31.477" v="143" actId="113"/>
        <pc:sldMkLst>
          <pc:docMk/>
          <pc:sldMk cId="4083306877" sldId="572"/>
        </pc:sldMkLst>
        <pc:spChg chg="mod">
          <ac:chgData name="Famille Lemay" userId="938cb9f631bcc58c" providerId="LiveId" clId="{93AFBF93-ED20-4481-884F-303BEFE86F00}" dt="2022-04-19T21:54:31.477" v="143" actId="113"/>
          <ac:spMkLst>
            <pc:docMk/>
            <pc:sldMk cId="4083306877" sldId="572"/>
            <ac:spMk id="3" creationId="{00000000-0000-0000-0000-000000000000}"/>
          </ac:spMkLst>
        </pc:spChg>
      </pc:sldChg>
      <pc:sldChg chg="del">
        <pc:chgData name="Famille Lemay" userId="938cb9f631bcc58c" providerId="LiveId" clId="{93AFBF93-ED20-4481-884F-303BEFE86F00}" dt="2022-04-19T23:22:05.798" v="401" actId="47"/>
        <pc:sldMkLst>
          <pc:docMk/>
          <pc:sldMk cId="4083306877" sldId="573"/>
        </pc:sldMkLst>
      </pc:sldChg>
      <pc:sldChg chg="del">
        <pc:chgData name="Famille Lemay" userId="938cb9f631bcc58c" providerId="LiveId" clId="{93AFBF93-ED20-4481-884F-303BEFE86F00}" dt="2022-04-19T23:25:52.202" v="527" actId="47"/>
        <pc:sldMkLst>
          <pc:docMk/>
          <pc:sldMk cId="4083306877" sldId="575"/>
        </pc:sldMkLst>
      </pc:sldChg>
      <pc:sldChg chg="del">
        <pc:chgData name="Famille Lemay" userId="938cb9f631bcc58c" providerId="LiveId" clId="{93AFBF93-ED20-4481-884F-303BEFE86F00}" dt="2022-04-19T23:27:34.105" v="585" actId="47"/>
        <pc:sldMkLst>
          <pc:docMk/>
          <pc:sldMk cId="4083306877" sldId="576"/>
        </pc:sldMkLst>
      </pc:sldChg>
      <pc:sldChg chg="addSp delSp modSp mod">
        <pc:chgData name="Famille Lemay" userId="938cb9f631bcc58c" providerId="LiveId" clId="{93AFBF93-ED20-4481-884F-303BEFE86F00}" dt="2022-04-20T00:13:04.848" v="700" actId="1076"/>
        <pc:sldMkLst>
          <pc:docMk/>
          <pc:sldMk cId="2095788197" sldId="577"/>
        </pc:sldMkLst>
        <pc:spChg chg="mod">
          <ac:chgData name="Famille Lemay" userId="938cb9f631bcc58c" providerId="LiveId" clId="{93AFBF93-ED20-4481-884F-303BEFE86F00}" dt="2022-04-20T00:11:12.645" v="687" actId="20577"/>
          <ac:spMkLst>
            <pc:docMk/>
            <pc:sldMk cId="2095788197" sldId="577"/>
            <ac:spMk id="2" creationId="{00000000-0000-0000-0000-000000000000}"/>
          </ac:spMkLst>
        </pc:spChg>
        <pc:graphicFrameChg chg="add del mod modGraphic">
          <ac:chgData name="Famille Lemay" userId="938cb9f631bcc58c" providerId="LiveId" clId="{93AFBF93-ED20-4481-884F-303BEFE86F00}" dt="2022-04-20T00:13:04.848" v="700" actId="1076"/>
          <ac:graphicFrameMkLst>
            <pc:docMk/>
            <pc:sldMk cId="2095788197" sldId="577"/>
            <ac:graphicFrameMk id="7" creationId="{6A62D95F-C7AA-41E3-B610-5B295EB68802}"/>
          </ac:graphicFrameMkLst>
        </pc:graphicFrameChg>
        <pc:graphicFrameChg chg="del">
          <ac:chgData name="Famille Lemay" userId="938cb9f631bcc58c" providerId="LiveId" clId="{93AFBF93-ED20-4481-884F-303BEFE86F00}" dt="2022-04-19T21:52:29.956" v="124" actId="478"/>
          <ac:graphicFrameMkLst>
            <pc:docMk/>
            <pc:sldMk cId="2095788197" sldId="577"/>
            <ac:graphicFrameMk id="8" creationId="{00000000-0000-0000-0000-000000000000}"/>
          </ac:graphicFrameMkLst>
        </pc:graphicFrameChg>
      </pc:sldChg>
      <pc:sldChg chg="addSp delSp modSp mod modShow">
        <pc:chgData name="Famille Lemay" userId="938cb9f631bcc58c" providerId="LiveId" clId="{93AFBF93-ED20-4481-884F-303BEFE86F00}" dt="2022-04-20T00:12:18.071" v="693" actId="729"/>
        <pc:sldMkLst>
          <pc:docMk/>
          <pc:sldMk cId="1249404411" sldId="578"/>
        </pc:sldMkLst>
        <pc:spChg chg="mod">
          <ac:chgData name="Famille Lemay" userId="938cb9f631bcc58c" providerId="LiveId" clId="{93AFBF93-ED20-4481-884F-303BEFE86F00}" dt="2022-04-19T21:53:43.686" v="133" actId="20577"/>
          <ac:spMkLst>
            <pc:docMk/>
            <pc:sldMk cId="1249404411" sldId="578"/>
            <ac:spMk id="2" creationId="{00000000-0000-0000-0000-000000000000}"/>
          </ac:spMkLst>
        </pc:spChg>
        <pc:graphicFrameChg chg="del">
          <ac:chgData name="Famille Lemay" userId="938cb9f631bcc58c" providerId="LiveId" clId="{93AFBF93-ED20-4481-884F-303BEFE86F00}" dt="2022-04-19T21:53:37.238" v="131" actId="478"/>
          <ac:graphicFrameMkLst>
            <pc:docMk/>
            <pc:sldMk cId="1249404411" sldId="578"/>
            <ac:graphicFrameMk id="7" creationId="{00000000-0000-0000-0000-000000000000}"/>
          </ac:graphicFrameMkLst>
        </pc:graphicFrameChg>
        <pc:graphicFrameChg chg="add del mod">
          <ac:chgData name="Famille Lemay" userId="938cb9f631bcc58c" providerId="LiveId" clId="{93AFBF93-ED20-4481-884F-303BEFE86F00}" dt="2022-04-19T21:53:55.328" v="137"/>
          <ac:graphicFrameMkLst>
            <pc:docMk/>
            <pc:sldMk cId="1249404411" sldId="578"/>
            <ac:graphicFrameMk id="8" creationId="{83880C16-911D-48CB-8CEF-A68C3053556B}"/>
          </ac:graphicFrameMkLst>
        </pc:graphicFrameChg>
        <pc:graphicFrameChg chg="add mod">
          <ac:chgData name="Famille Lemay" userId="938cb9f631bcc58c" providerId="LiveId" clId="{93AFBF93-ED20-4481-884F-303BEFE86F00}" dt="2022-04-19T21:54:06.091" v="139" actId="1076"/>
          <ac:graphicFrameMkLst>
            <pc:docMk/>
            <pc:sldMk cId="1249404411" sldId="578"/>
            <ac:graphicFrameMk id="10" creationId="{8DD5FFE9-E405-4BF9-A434-D388D0E85C3F}"/>
          </ac:graphicFrameMkLst>
        </pc:graphicFrameChg>
      </pc:sldChg>
      <pc:sldChg chg="ord">
        <pc:chgData name="Famille Lemay" userId="938cb9f631bcc58c" providerId="LiveId" clId="{93AFBF93-ED20-4481-884F-303BEFE86F00}" dt="2022-04-19T21:55:53.411" v="202"/>
        <pc:sldMkLst>
          <pc:docMk/>
          <pc:sldMk cId="2733390762" sldId="579"/>
        </pc:sldMkLst>
      </pc:sldChg>
      <pc:sldChg chg="modSp mod">
        <pc:chgData name="Famille Lemay" userId="938cb9f631bcc58c" providerId="LiveId" clId="{93AFBF93-ED20-4481-884F-303BEFE86F00}" dt="2022-04-19T22:14:54.970" v="310" actId="20577"/>
        <pc:sldMkLst>
          <pc:docMk/>
          <pc:sldMk cId="2655630173" sldId="580"/>
        </pc:sldMkLst>
        <pc:spChg chg="mod">
          <ac:chgData name="Famille Lemay" userId="938cb9f631bcc58c" providerId="LiveId" clId="{93AFBF93-ED20-4481-884F-303BEFE86F00}" dt="2022-04-19T22:14:54.970" v="310" actId="20577"/>
          <ac:spMkLst>
            <pc:docMk/>
            <pc:sldMk cId="2655630173" sldId="580"/>
            <ac:spMk id="5" creationId="{00000000-0000-0000-0000-000000000000}"/>
          </ac:spMkLst>
        </pc:spChg>
      </pc:sldChg>
      <pc:sldChg chg="del">
        <pc:chgData name="Famille Lemay" userId="938cb9f631bcc58c" providerId="LiveId" clId="{93AFBF93-ED20-4481-884F-303BEFE86F00}" dt="2022-04-19T22:17:30.407" v="318" actId="47"/>
        <pc:sldMkLst>
          <pc:docMk/>
          <pc:sldMk cId="403416332" sldId="582"/>
        </pc:sldMkLst>
      </pc:sldChg>
      <pc:sldChg chg="del">
        <pc:chgData name="Famille Lemay" userId="938cb9f631bcc58c" providerId="LiveId" clId="{93AFBF93-ED20-4481-884F-303BEFE86F00}" dt="2022-04-19T22:17:34.408" v="319" actId="47"/>
        <pc:sldMkLst>
          <pc:docMk/>
          <pc:sldMk cId="2494058243" sldId="583"/>
        </pc:sldMkLst>
      </pc:sldChg>
      <pc:sldChg chg="addSp modSp mod">
        <pc:chgData name="Famille Lemay" userId="938cb9f631bcc58c" providerId="LiveId" clId="{93AFBF93-ED20-4481-884F-303BEFE86F00}" dt="2022-04-20T00:24:48.882" v="1025" actId="20577"/>
        <pc:sldMkLst>
          <pc:docMk/>
          <pc:sldMk cId="3964203375" sldId="584"/>
        </pc:sldMkLst>
        <pc:spChg chg="mod">
          <ac:chgData name="Famille Lemay" userId="938cb9f631bcc58c" providerId="LiveId" clId="{93AFBF93-ED20-4481-884F-303BEFE86F00}" dt="2022-04-20T00:24:48.882" v="1025" actId="20577"/>
          <ac:spMkLst>
            <pc:docMk/>
            <pc:sldMk cId="3964203375" sldId="584"/>
            <ac:spMk id="3" creationId="{00000000-0000-0000-0000-000000000000}"/>
          </ac:spMkLst>
        </pc:spChg>
        <pc:cxnChg chg="add mod">
          <ac:chgData name="Famille Lemay" userId="938cb9f631bcc58c" providerId="LiveId" clId="{93AFBF93-ED20-4481-884F-303BEFE86F00}" dt="2022-04-19T23:19:27.949" v="381" actId="692"/>
          <ac:cxnSpMkLst>
            <pc:docMk/>
            <pc:sldMk cId="3964203375" sldId="584"/>
            <ac:cxnSpMk id="5" creationId="{03A5D977-4817-40A6-8706-1D1E7558FF81}"/>
          </ac:cxnSpMkLst>
        </pc:cxnChg>
      </pc:sldChg>
      <pc:sldChg chg="addSp modSp">
        <pc:chgData name="Famille Lemay" userId="938cb9f631bcc58c" providerId="LiveId" clId="{93AFBF93-ED20-4481-884F-303BEFE86F00}" dt="2022-04-19T23:19:32.371" v="382"/>
        <pc:sldMkLst>
          <pc:docMk/>
          <pc:sldMk cId="926927763" sldId="585"/>
        </pc:sldMkLst>
        <pc:cxnChg chg="add mod">
          <ac:chgData name="Famille Lemay" userId="938cb9f631bcc58c" providerId="LiveId" clId="{93AFBF93-ED20-4481-884F-303BEFE86F00}" dt="2022-04-19T23:19:32.371" v="382"/>
          <ac:cxnSpMkLst>
            <pc:docMk/>
            <pc:sldMk cId="926927763" sldId="585"/>
            <ac:cxnSpMk id="4" creationId="{5D6F7F32-29A8-4441-9327-74423E030A13}"/>
          </ac:cxnSpMkLst>
        </pc:cxnChg>
      </pc:sldChg>
      <pc:sldChg chg="addSp modSp">
        <pc:chgData name="Famille Lemay" userId="938cb9f631bcc58c" providerId="LiveId" clId="{93AFBF93-ED20-4481-884F-303BEFE86F00}" dt="2022-04-19T23:19:37.451" v="383"/>
        <pc:sldMkLst>
          <pc:docMk/>
          <pc:sldMk cId="3002212205" sldId="586"/>
        </pc:sldMkLst>
        <pc:cxnChg chg="add mod">
          <ac:chgData name="Famille Lemay" userId="938cb9f631bcc58c" providerId="LiveId" clId="{93AFBF93-ED20-4481-884F-303BEFE86F00}" dt="2022-04-19T23:19:37.451" v="383"/>
          <ac:cxnSpMkLst>
            <pc:docMk/>
            <pc:sldMk cId="3002212205" sldId="586"/>
            <ac:cxnSpMk id="4" creationId="{4C80393F-3FDD-4ABE-9EA8-18CE480F0571}"/>
          </ac:cxnSpMkLst>
        </pc:cxnChg>
      </pc:sldChg>
      <pc:sldChg chg="addSp modSp">
        <pc:chgData name="Famille Lemay" userId="938cb9f631bcc58c" providerId="LiveId" clId="{93AFBF93-ED20-4481-884F-303BEFE86F00}" dt="2022-04-19T23:19:39.253" v="384"/>
        <pc:sldMkLst>
          <pc:docMk/>
          <pc:sldMk cId="3758486549" sldId="587"/>
        </pc:sldMkLst>
        <pc:cxnChg chg="add mod">
          <ac:chgData name="Famille Lemay" userId="938cb9f631bcc58c" providerId="LiveId" clId="{93AFBF93-ED20-4481-884F-303BEFE86F00}" dt="2022-04-19T23:19:39.253" v="384"/>
          <ac:cxnSpMkLst>
            <pc:docMk/>
            <pc:sldMk cId="3758486549" sldId="587"/>
            <ac:cxnSpMk id="4" creationId="{34F9CABB-7496-4AA0-A3E0-B9F9B4CAE947}"/>
          </ac:cxnSpMkLst>
        </pc:cxnChg>
      </pc:sldChg>
      <pc:sldChg chg="del">
        <pc:chgData name="Famille Lemay" userId="938cb9f631bcc58c" providerId="LiveId" clId="{93AFBF93-ED20-4481-884F-303BEFE86F00}" dt="2022-04-19T23:20:06.788" v="387" actId="2696"/>
        <pc:sldMkLst>
          <pc:docMk/>
          <pc:sldMk cId="2633043107" sldId="601"/>
        </pc:sldMkLst>
      </pc:sldChg>
      <pc:sldChg chg="del">
        <pc:chgData name="Famille Lemay" userId="938cb9f631bcc58c" providerId="LiveId" clId="{93AFBF93-ED20-4481-884F-303BEFE86F00}" dt="2022-04-19T23:20:11.792" v="388" actId="2696"/>
        <pc:sldMkLst>
          <pc:docMk/>
          <pc:sldMk cId="3275119379" sldId="602"/>
        </pc:sldMkLst>
      </pc:sldChg>
      <pc:sldChg chg="del">
        <pc:chgData name="Famille Lemay" userId="938cb9f631bcc58c" providerId="LiveId" clId="{93AFBF93-ED20-4481-884F-303BEFE86F00}" dt="2022-04-19T23:20:19.613" v="390" actId="2696"/>
        <pc:sldMkLst>
          <pc:docMk/>
          <pc:sldMk cId="3817634424" sldId="603"/>
        </pc:sldMkLst>
      </pc:sldChg>
      <pc:sldChg chg="del">
        <pc:chgData name="Famille Lemay" userId="938cb9f631bcc58c" providerId="LiveId" clId="{93AFBF93-ED20-4481-884F-303BEFE86F00}" dt="2022-04-19T23:20:14.757" v="389" actId="2696"/>
        <pc:sldMkLst>
          <pc:docMk/>
          <pc:sldMk cId="3104436750" sldId="604"/>
        </pc:sldMkLst>
      </pc:sldChg>
      <pc:sldChg chg="del">
        <pc:chgData name="Famille Lemay" userId="938cb9f631bcc58c" providerId="LiveId" clId="{93AFBF93-ED20-4481-884F-303BEFE86F00}" dt="2022-04-19T23:25:57.312" v="528" actId="47"/>
        <pc:sldMkLst>
          <pc:docMk/>
          <pc:sldMk cId="799200350" sldId="605"/>
        </pc:sldMkLst>
      </pc:sldChg>
      <pc:sldChg chg="addSp modSp mod ord modAnim">
        <pc:chgData name="Famille Lemay" userId="938cb9f631bcc58c" providerId="LiveId" clId="{93AFBF93-ED20-4481-884F-303BEFE86F00}" dt="2022-04-20T00:40:50.699" v="1027" actId="14100"/>
        <pc:sldMkLst>
          <pc:docMk/>
          <pc:sldMk cId="2892231176" sldId="607"/>
        </pc:sldMkLst>
        <pc:spChg chg="mod">
          <ac:chgData name="Famille Lemay" userId="938cb9f631bcc58c" providerId="LiveId" clId="{93AFBF93-ED20-4481-884F-303BEFE86F00}" dt="2022-04-19T23:28:17.081" v="678" actId="20577"/>
          <ac:spMkLst>
            <pc:docMk/>
            <pc:sldMk cId="2892231176" sldId="607"/>
            <ac:spMk id="3" creationId="{00000000-0000-0000-0000-000000000000}"/>
          </ac:spMkLst>
        </pc:spChg>
        <pc:picChg chg="add mod">
          <ac:chgData name="Famille Lemay" userId="938cb9f631bcc58c" providerId="LiveId" clId="{93AFBF93-ED20-4481-884F-303BEFE86F00}" dt="2022-04-20T00:40:50.699" v="1027" actId="14100"/>
          <ac:picMkLst>
            <pc:docMk/>
            <pc:sldMk cId="2892231176" sldId="607"/>
            <ac:picMk id="4" creationId="{F09B946D-39E9-4FBD-814D-346C44ED660C}"/>
          </ac:picMkLst>
        </pc:picChg>
      </pc:sldChg>
      <pc:sldChg chg="addSp modSp">
        <pc:chgData name="Famille Lemay" userId="938cb9f631bcc58c" providerId="LiveId" clId="{93AFBF93-ED20-4481-884F-303BEFE86F00}" dt="2022-04-19T23:19:41.560" v="385"/>
        <pc:sldMkLst>
          <pc:docMk/>
          <pc:sldMk cId="2522010970" sldId="608"/>
        </pc:sldMkLst>
        <pc:cxnChg chg="add mod">
          <ac:chgData name="Famille Lemay" userId="938cb9f631bcc58c" providerId="LiveId" clId="{93AFBF93-ED20-4481-884F-303BEFE86F00}" dt="2022-04-19T23:19:41.560" v="385"/>
          <ac:cxnSpMkLst>
            <pc:docMk/>
            <pc:sldMk cId="2522010970" sldId="608"/>
            <ac:cxnSpMk id="4" creationId="{CE522669-AFF1-42D6-A0C1-6EDD8E92D7F8}"/>
          </ac:cxnSpMkLst>
        </pc:cxnChg>
      </pc:sldChg>
      <pc:sldChg chg="addSp modSp">
        <pc:chgData name="Famille Lemay" userId="938cb9f631bcc58c" providerId="LiveId" clId="{93AFBF93-ED20-4481-884F-303BEFE86F00}" dt="2022-04-19T23:19:43.097" v="386"/>
        <pc:sldMkLst>
          <pc:docMk/>
          <pc:sldMk cId="2522982383" sldId="609"/>
        </pc:sldMkLst>
        <pc:cxnChg chg="add mod">
          <ac:chgData name="Famille Lemay" userId="938cb9f631bcc58c" providerId="LiveId" clId="{93AFBF93-ED20-4481-884F-303BEFE86F00}" dt="2022-04-19T23:19:43.097" v="386"/>
          <ac:cxnSpMkLst>
            <pc:docMk/>
            <pc:sldMk cId="2522982383" sldId="609"/>
            <ac:cxnSpMk id="4" creationId="{4C6F99C3-2C57-44F2-B677-87917D6FF6ED}"/>
          </ac:cxnSpMkLst>
        </pc:cxnChg>
      </pc:sldChg>
      <pc:sldChg chg="del">
        <pc:chgData name="Famille Lemay" userId="938cb9f631bcc58c" providerId="LiveId" clId="{93AFBF93-ED20-4481-884F-303BEFE86F00}" dt="2022-04-19T23:18:34.559" v="365" actId="47"/>
        <pc:sldMkLst>
          <pc:docMk/>
          <pc:sldMk cId="0" sldId="612"/>
        </pc:sldMkLst>
      </pc:sldChg>
      <pc:sldChg chg="modSp add mod">
        <pc:chgData name="Famille Lemay" userId="938cb9f631bcc58c" providerId="LiveId" clId="{93AFBF93-ED20-4481-884F-303BEFE86F00}" dt="2022-04-19T23:18:21.826" v="364" actId="20577"/>
        <pc:sldMkLst>
          <pc:docMk/>
          <pc:sldMk cId="1040996192" sldId="613"/>
        </pc:sldMkLst>
        <pc:spChg chg="mod">
          <ac:chgData name="Famille Lemay" userId="938cb9f631bcc58c" providerId="LiveId" clId="{93AFBF93-ED20-4481-884F-303BEFE86F00}" dt="2022-04-19T23:18:21.826" v="364" actId="20577"/>
          <ac:spMkLst>
            <pc:docMk/>
            <pc:sldMk cId="1040996192" sldId="613"/>
            <ac:spMk id="3" creationId="{00000000-0000-0000-0000-000000000000}"/>
          </ac:spMkLst>
        </pc:spChg>
      </pc:sldChg>
      <pc:sldChg chg="addSp delSp modSp add mod modAnim">
        <pc:chgData name="Famille Lemay" userId="938cb9f631bcc58c" providerId="LiveId" clId="{93AFBF93-ED20-4481-884F-303BEFE86F00}" dt="2022-04-20T00:22:31.142" v="985" actId="1076"/>
        <pc:sldMkLst>
          <pc:docMk/>
          <pc:sldMk cId="2699003958" sldId="614"/>
        </pc:sldMkLst>
        <pc:spChg chg="add del mod">
          <ac:chgData name="Famille Lemay" userId="938cb9f631bcc58c" providerId="LiveId" clId="{93AFBF93-ED20-4481-884F-303BEFE86F00}" dt="2022-04-19T22:16:54.857" v="313" actId="478"/>
          <ac:spMkLst>
            <pc:docMk/>
            <pc:sldMk cId="2699003958" sldId="614"/>
            <ac:spMk id="4" creationId="{3579FCB8-E104-47D7-828D-7AD305EE2AB6}"/>
          </ac:spMkLst>
        </pc:spChg>
        <pc:spChg chg="add mod">
          <ac:chgData name="Famille Lemay" userId="938cb9f631bcc58c" providerId="LiveId" clId="{93AFBF93-ED20-4481-884F-303BEFE86F00}" dt="2022-04-19T22:17:00.937" v="317" actId="27636"/>
          <ac:spMkLst>
            <pc:docMk/>
            <pc:sldMk cId="2699003958" sldId="614"/>
            <ac:spMk id="6" creationId="{4B89087B-CFA4-4422-A842-519A625FB136}"/>
          </ac:spMkLst>
        </pc:spChg>
        <pc:picChg chg="add mod">
          <ac:chgData name="Famille Lemay" userId="938cb9f631bcc58c" providerId="LiveId" clId="{93AFBF93-ED20-4481-884F-303BEFE86F00}" dt="2022-04-20T00:22:31.142" v="985" actId="1076"/>
          <ac:picMkLst>
            <pc:docMk/>
            <pc:sldMk cId="2699003958" sldId="614"/>
            <ac:picMk id="4" creationId="{63968AF6-E76B-4C4F-BBC9-2B112DECFC9F}"/>
          </ac:picMkLst>
        </pc:picChg>
        <pc:picChg chg="del">
          <ac:chgData name="Famille Lemay" userId="938cb9f631bcc58c" providerId="LiveId" clId="{93AFBF93-ED20-4481-884F-303BEFE86F00}" dt="2022-04-19T22:16:43.537" v="312" actId="478"/>
          <ac:picMkLst>
            <pc:docMk/>
            <pc:sldMk cId="2699003958" sldId="614"/>
            <ac:picMk id="2050" creationId="{00000000-0000-0000-0000-000000000000}"/>
          </ac:picMkLst>
        </pc:picChg>
      </pc:sldChg>
      <pc:sldChg chg="modSp add del mod">
        <pc:chgData name="Famille Lemay" userId="938cb9f631bcc58c" providerId="LiveId" clId="{93AFBF93-ED20-4481-884F-303BEFE86F00}" dt="2022-04-19T23:18:56.714" v="367" actId="47"/>
        <pc:sldMkLst>
          <pc:docMk/>
          <pc:sldMk cId="300368974" sldId="615"/>
        </pc:sldMkLst>
        <pc:spChg chg="mod">
          <ac:chgData name="Famille Lemay" userId="938cb9f631bcc58c" providerId="LiveId" clId="{93AFBF93-ED20-4481-884F-303BEFE86F00}" dt="2022-04-19T22:18:00.745" v="322" actId="113"/>
          <ac:spMkLst>
            <pc:docMk/>
            <pc:sldMk cId="300368974" sldId="615"/>
            <ac:spMk id="3" creationId="{00000000-0000-0000-0000-000000000000}"/>
          </ac:spMkLst>
        </pc:spChg>
      </pc:sldChg>
      <pc:sldChg chg="modSp add mod">
        <pc:chgData name="Famille Lemay" userId="938cb9f631bcc58c" providerId="LiveId" clId="{93AFBF93-ED20-4481-884F-303BEFE86F00}" dt="2022-04-19T23:19:04.474" v="369" actId="113"/>
        <pc:sldMkLst>
          <pc:docMk/>
          <pc:sldMk cId="3318341050" sldId="616"/>
        </pc:sldMkLst>
        <pc:spChg chg="mod">
          <ac:chgData name="Famille Lemay" userId="938cb9f631bcc58c" providerId="LiveId" clId="{93AFBF93-ED20-4481-884F-303BEFE86F00}" dt="2022-04-19T23:19:04.474" v="369" actId="113"/>
          <ac:spMkLst>
            <pc:docMk/>
            <pc:sldMk cId="3318341050" sldId="616"/>
            <ac:spMk id="3" creationId="{00000000-0000-0000-0000-000000000000}"/>
          </ac:spMkLst>
        </pc:spChg>
      </pc:sldChg>
      <pc:sldChg chg="modSp mod">
        <pc:chgData name="Famille Lemay" userId="938cb9f631bcc58c" providerId="LiveId" clId="{93AFBF93-ED20-4481-884F-303BEFE86F00}" dt="2022-04-19T23:21:39.205" v="400" actId="113"/>
        <pc:sldMkLst>
          <pc:docMk/>
          <pc:sldMk cId="3534232897" sldId="617"/>
        </pc:sldMkLst>
        <pc:spChg chg="mod">
          <ac:chgData name="Famille Lemay" userId="938cb9f631bcc58c" providerId="LiveId" clId="{93AFBF93-ED20-4481-884F-303BEFE86F00}" dt="2022-04-19T23:21:39.205" v="400" actId="113"/>
          <ac:spMkLst>
            <pc:docMk/>
            <pc:sldMk cId="3534232897" sldId="617"/>
            <ac:spMk id="3" creationId="{00000000-0000-0000-0000-000000000000}"/>
          </ac:spMkLst>
        </pc:spChg>
      </pc:sldChg>
      <pc:sldChg chg="modSp add mod">
        <pc:chgData name="Famille Lemay" userId="938cb9f631bcc58c" providerId="LiveId" clId="{93AFBF93-ED20-4481-884F-303BEFE86F00}" dt="2022-04-19T23:23:06.386" v="469" actId="113"/>
        <pc:sldMkLst>
          <pc:docMk/>
          <pc:sldMk cId="637777978" sldId="618"/>
        </pc:sldMkLst>
        <pc:spChg chg="mod">
          <ac:chgData name="Famille Lemay" userId="938cb9f631bcc58c" providerId="LiveId" clId="{93AFBF93-ED20-4481-884F-303BEFE86F00}" dt="2022-04-19T23:23:06.386" v="469" actId="113"/>
          <ac:spMkLst>
            <pc:docMk/>
            <pc:sldMk cId="637777978" sldId="618"/>
            <ac:spMk id="3" creationId="{00000000-0000-0000-0000-000000000000}"/>
          </ac:spMkLst>
        </pc:spChg>
      </pc:sldChg>
      <pc:sldChg chg="modSp add mod">
        <pc:chgData name="Famille Lemay" userId="938cb9f631bcc58c" providerId="LiveId" clId="{93AFBF93-ED20-4481-884F-303BEFE86F00}" dt="2022-04-19T23:23:18.673" v="472" actId="113"/>
        <pc:sldMkLst>
          <pc:docMk/>
          <pc:sldMk cId="2774840447" sldId="619"/>
        </pc:sldMkLst>
        <pc:spChg chg="mod">
          <ac:chgData name="Famille Lemay" userId="938cb9f631bcc58c" providerId="LiveId" clId="{93AFBF93-ED20-4481-884F-303BEFE86F00}" dt="2022-04-19T23:23:18.673" v="472" actId="113"/>
          <ac:spMkLst>
            <pc:docMk/>
            <pc:sldMk cId="2774840447" sldId="619"/>
            <ac:spMk id="3" creationId="{00000000-0000-0000-0000-000000000000}"/>
          </ac:spMkLst>
        </pc:spChg>
      </pc:sldChg>
      <pc:sldChg chg="addSp delSp modSp new mod">
        <pc:chgData name="Famille Lemay" userId="938cb9f631bcc58c" providerId="LiveId" clId="{93AFBF93-ED20-4481-884F-303BEFE86F00}" dt="2022-04-19T23:25:31.420" v="523" actId="692"/>
        <pc:sldMkLst>
          <pc:docMk/>
          <pc:sldMk cId="101589461" sldId="620"/>
        </pc:sldMkLst>
        <pc:spChg chg="del">
          <ac:chgData name="Famille Lemay" userId="938cb9f631bcc58c" providerId="LiveId" clId="{93AFBF93-ED20-4481-884F-303BEFE86F00}" dt="2022-04-19T23:24:51.095" v="507" actId="478"/>
          <ac:spMkLst>
            <pc:docMk/>
            <pc:sldMk cId="101589461" sldId="620"/>
            <ac:spMk id="2" creationId="{AC81CACC-88C7-47BA-B3DB-F93BC9C06F4A}"/>
          </ac:spMkLst>
        </pc:spChg>
        <pc:spChg chg="mod">
          <ac:chgData name="Famille Lemay" userId="938cb9f631bcc58c" providerId="LiveId" clId="{93AFBF93-ED20-4481-884F-303BEFE86F00}" dt="2022-04-19T23:23:38.077" v="504" actId="20577"/>
          <ac:spMkLst>
            <pc:docMk/>
            <pc:sldMk cId="101589461" sldId="620"/>
            <ac:spMk id="3" creationId="{5932B868-E2A8-4758-89CA-48B84E73DBE5}"/>
          </ac:spMkLst>
        </pc:spChg>
        <pc:picChg chg="add mod">
          <ac:chgData name="Famille Lemay" userId="938cb9f631bcc58c" providerId="LiveId" clId="{93AFBF93-ED20-4481-884F-303BEFE86F00}" dt="2022-04-19T23:24:48.433" v="506" actId="1076"/>
          <ac:picMkLst>
            <pc:docMk/>
            <pc:sldMk cId="101589461" sldId="620"/>
            <ac:picMk id="5" creationId="{9FA4661B-715A-4855-AF41-244C7ADAE506}"/>
          </ac:picMkLst>
        </pc:picChg>
        <pc:cxnChg chg="add mod">
          <ac:chgData name="Famille Lemay" userId="938cb9f631bcc58c" providerId="LiveId" clId="{93AFBF93-ED20-4481-884F-303BEFE86F00}" dt="2022-04-19T23:25:31.420" v="523" actId="692"/>
          <ac:cxnSpMkLst>
            <pc:docMk/>
            <pc:sldMk cId="101589461" sldId="620"/>
            <ac:cxnSpMk id="6" creationId="{CB3D073B-499E-4F62-9DE6-A18D910549F4}"/>
          </ac:cxnSpMkLst>
        </pc:cxnChg>
        <pc:cxnChg chg="add mod">
          <ac:chgData name="Famille Lemay" userId="938cb9f631bcc58c" providerId="LiveId" clId="{93AFBF93-ED20-4481-884F-303BEFE86F00}" dt="2022-04-19T23:25:31.420" v="523" actId="692"/>
          <ac:cxnSpMkLst>
            <pc:docMk/>
            <pc:sldMk cId="101589461" sldId="620"/>
            <ac:cxnSpMk id="9" creationId="{64896EE8-7635-4A3D-BEAF-4308DE2970D8}"/>
          </ac:cxnSpMkLst>
        </pc:cxnChg>
      </pc:sldChg>
      <pc:sldChg chg="modSp add mod">
        <pc:chgData name="Famille Lemay" userId="938cb9f631bcc58c" providerId="LiveId" clId="{93AFBF93-ED20-4481-884F-303BEFE86F00}" dt="2022-04-19T23:25:49.065" v="526" actId="113"/>
        <pc:sldMkLst>
          <pc:docMk/>
          <pc:sldMk cId="1915232729" sldId="621"/>
        </pc:sldMkLst>
        <pc:spChg chg="mod">
          <ac:chgData name="Famille Lemay" userId="938cb9f631bcc58c" providerId="LiveId" clId="{93AFBF93-ED20-4481-884F-303BEFE86F00}" dt="2022-04-19T23:25:49.065" v="526" actId="113"/>
          <ac:spMkLst>
            <pc:docMk/>
            <pc:sldMk cId="1915232729" sldId="621"/>
            <ac:spMk id="3" creationId="{00000000-0000-0000-0000-000000000000}"/>
          </ac:spMkLst>
        </pc:spChg>
      </pc:sldChg>
      <pc:sldChg chg="modSp add mod">
        <pc:chgData name="Famille Lemay" userId="938cb9f631bcc58c" providerId="LiveId" clId="{93AFBF93-ED20-4481-884F-303BEFE86F00}" dt="2022-04-19T23:27:22.908" v="581" actId="113"/>
        <pc:sldMkLst>
          <pc:docMk/>
          <pc:sldMk cId="3449370520" sldId="622"/>
        </pc:sldMkLst>
        <pc:spChg chg="mod">
          <ac:chgData name="Famille Lemay" userId="938cb9f631bcc58c" providerId="LiveId" clId="{93AFBF93-ED20-4481-884F-303BEFE86F00}" dt="2022-04-19T23:27:22.908" v="581" actId="113"/>
          <ac:spMkLst>
            <pc:docMk/>
            <pc:sldMk cId="3449370520" sldId="622"/>
            <ac:spMk id="3" creationId="{00000000-0000-0000-0000-000000000000}"/>
          </ac:spMkLst>
        </pc:spChg>
      </pc:sldChg>
      <pc:sldChg chg="modSp add mod">
        <pc:chgData name="Famille Lemay" userId="938cb9f631bcc58c" providerId="LiveId" clId="{93AFBF93-ED20-4481-884F-303BEFE86F00}" dt="2022-04-19T23:27:30.622" v="584" actId="113"/>
        <pc:sldMkLst>
          <pc:docMk/>
          <pc:sldMk cId="1772057844" sldId="623"/>
        </pc:sldMkLst>
        <pc:spChg chg="mod">
          <ac:chgData name="Famille Lemay" userId="938cb9f631bcc58c" providerId="LiveId" clId="{93AFBF93-ED20-4481-884F-303BEFE86F00}" dt="2022-04-19T23:27:30.622" v="584" actId="113"/>
          <ac:spMkLst>
            <pc:docMk/>
            <pc:sldMk cId="1772057844" sldId="623"/>
            <ac:spMk id="3" creationId="{00000000-0000-0000-0000-000000000000}"/>
          </ac:spMkLst>
        </pc:spChg>
      </pc:sldChg>
      <pc:sldChg chg="addSp modSp new mod modAnim">
        <pc:chgData name="Famille Lemay" userId="938cb9f631bcc58c" providerId="LiveId" clId="{93AFBF93-ED20-4481-884F-303BEFE86F00}" dt="2022-04-20T00:24:31.210" v="1008" actId="20577"/>
        <pc:sldMkLst>
          <pc:docMk/>
          <pc:sldMk cId="3241000595" sldId="624"/>
        </pc:sldMkLst>
        <pc:spChg chg="mod">
          <ac:chgData name="Famille Lemay" userId="938cb9f631bcc58c" providerId="LiveId" clId="{93AFBF93-ED20-4481-884F-303BEFE86F00}" dt="2022-04-20T00:24:31.210" v="1008" actId="20577"/>
          <ac:spMkLst>
            <pc:docMk/>
            <pc:sldMk cId="3241000595" sldId="624"/>
            <ac:spMk id="3" creationId="{3DAC5AE2-446D-4FE9-ADC9-B88FE515BDCD}"/>
          </ac:spMkLst>
        </pc:spChg>
        <pc:picChg chg="add mod">
          <ac:chgData name="Famille Lemay" userId="938cb9f631bcc58c" providerId="LiveId" clId="{93AFBF93-ED20-4481-884F-303BEFE86F00}" dt="2022-04-20T00:24:10.196" v="988" actId="14100"/>
          <ac:picMkLst>
            <pc:docMk/>
            <pc:sldMk cId="3241000595" sldId="624"/>
            <ac:picMk id="4" creationId="{D2330ADE-3175-4802-8E76-5F5E7A0BB6C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953905-1794-43C7-8D73-C46D58B4B34C}" type="datetimeFigureOut">
              <a:rPr lang="fr-CA" smtClean="0"/>
              <a:pPr/>
              <a:t>2022-04-19</a:t>
            </a:fld>
            <a:endParaRPr lang="fr-CA"/>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1E4D37-2FF9-4D1A-9C50-522A1D968CFC}" type="slidenum">
              <a:rPr lang="fr-CA" smtClean="0"/>
              <a:pPr/>
              <a:t>‹N°›</a:t>
            </a:fld>
            <a:endParaRPr lang="fr-CA"/>
          </a:p>
        </p:txBody>
      </p:sp>
    </p:spTree>
    <p:extLst>
      <p:ext uri="{BB962C8B-B14F-4D97-AF65-F5344CB8AC3E}">
        <p14:creationId xmlns:p14="http://schemas.microsoft.com/office/powerpoint/2010/main" val="280068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BE6CE9-5F97-4636-A684-32085259C1A8}" type="datetimeFigureOut">
              <a:rPr lang="fr-CA" smtClean="0"/>
              <a:pPr/>
              <a:t>2022-04-19</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BCE152-4758-4C36-BDB9-3A231A2D5FE6}" type="slidenum">
              <a:rPr lang="fr-CA" smtClean="0"/>
              <a:pPr/>
              <a:t>‹N°›</a:t>
            </a:fld>
            <a:endParaRPr lang="fr-CA"/>
          </a:p>
        </p:txBody>
      </p:sp>
    </p:spTree>
    <p:extLst>
      <p:ext uri="{BB962C8B-B14F-4D97-AF65-F5344CB8AC3E}">
        <p14:creationId xmlns:p14="http://schemas.microsoft.com/office/powerpoint/2010/main" val="1983177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6BCE152-4758-4C36-BDB9-3A231A2D5FE6}" type="slidenum">
              <a:rPr lang="fr-CA" smtClean="0"/>
              <a:pPr/>
              <a:t>2</a:t>
            </a:fld>
            <a:endParaRPr lang="fr-CA"/>
          </a:p>
        </p:txBody>
      </p:sp>
    </p:spTree>
    <p:extLst>
      <p:ext uri="{BB962C8B-B14F-4D97-AF65-F5344CB8AC3E}">
        <p14:creationId xmlns:p14="http://schemas.microsoft.com/office/powerpoint/2010/main" val="819301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6BCE152-4758-4C36-BDB9-3A231A2D5FE6}" type="slidenum">
              <a:rPr lang="fr-CA" smtClean="0"/>
              <a:pPr/>
              <a:t>39</a:t>
            </a:fld>
            <a:endParaRPr lang="fr-CA"/>
          </a:p>
        </p:txBody>
      </p:sp>
    </p:spTree>
    <p:extLst>
      <p:ext uri="{BB962C8B-B14F-4D97-AF65-F5344CB8AC3E}">
        <p14:creationId xmlns:p14="http://schemas.microsoft.com/office/powerpoint/2010/main" val="2383185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6BCE152-4758-4C36-BDB9-3A231A2D5FE6}" type="slidenum">
              <a:rPr lang="fr-CA" smtClean="0"/>
              <a:pPr/>
              <a:t>4</a:t>
            </a:fld>
            <a:endParaRPr lang="fr-CA"/>
          </a:p>
        </p:txBody>
      </p:sp>
    </p:spTree>
    <p:extLst>
      <p:ext uri="{BB962C8B-B14F-4D97-AF65-F5344CB8AC3E}">
        <p14:creationId xmlns:p14="http://schemas.microsoft.com/office/powerpoint/2010/main" val="819301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6BCE152-4758-4C36-BDB9-3A231A2D5FE6}" type="slidenum">
              <a:rPr lang="fr-CA" smtClean="0"/>
              <a:pPr/>
              <a:t>7</a:t>
            </a:fld>
            <a:endParaRPr lang="fr-CA"/>
          </a:p>
        </p:txBody>
      </p:sp>
    </p:spTree>
    <p:extLst>
      <p:ext uri="{BB962C8B-B14F-4D97-AF65-F5344CB8AC3E}">
        <p14:creationId xmlns:p14="http://schemas.microsoft.com/office/powerpoint/2010/main" val="819301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6BCE152-4758-4C36-BDB9-3A231A2D5FE6}" type="slidenum">
              <a:rPr lang="fr-CA" smtClean="0"/>
              <a:pPr/>
              <a:t>30</a:t>
            </a:fld>
            <a:endParaRPr lang="fr-CA"/>
          </a:p>
        </p:txBody>
      </p:sp>
    </p:spTree>
    <p:extLst>
      <p:ext uri="{BB962C8B-B14F-4D97-AF65-F5344CB8AC3E}">
        <p14:creationId xmlns:p14="http://schemas.microsoft.com/office/powerpoint/2010/main" val="3950561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6BCE152-4758-4C36-BDB9-3A231A2D5FE6}" type="slidenum">
              <a:rPr lang="fr-CA" smtClean="0"/>
              <a:pPr/>
              <a:t>32</a:t>
            </a:fld>
            <a:endParaRPr lang="fr-CA"/>
          </a:p>
        </p:txBody>
      </p:sp>
    </p:spTree>
    <p:extLst>
      <p:ext uri="{BB962C8B-B14F-4D97-AF65-F5344CB8AC3E}">
        <p14:creationId xmlns:p14="http://schemas.microsoft.com/office/powerpoint/2010/main" val="1874283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6BCE152-4758-4C36-BDB9-3A231A2D5FE6}" type="slidenum">
              <a:rPr lang="fr-CA" smtClean="0"/>
              <a:pPr/>
              <a:t>33</a:t>
            </a:fld>
            <a:endParaRPr lang="fr-CA"/>
          </a:p>
        </p:txBody>
      </p:sp>
    </p:spTree>
    <p:extLst>
      <p:ext uri="{BB962C8B-B14F-4D97-AF65-F5344CB8AC3E}">
        <p14:creationId xmlns:p14="http://schemas.microsoft.com/office/powerpoint/2010/main" val="3233031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6BCE152-4758-4C36-BDB9-3A231A2D5FE6}" type="slidenum">
              <a:rPr lang="fr-CA" smtClean="0"/>
              <a:pPr/>
              <a:t>35</a:t>
            </a:fld>
            <a:endParaRPr lang="fr-CA"/>
          </a:p>
        </p:txBody>
      </p:sp>
    </p:spTree>
    <p:extLst>
      <p:ext uri="{BB962C8B-B14F-4D97-AF65-F5344CB8AC3E}">
        <p14:creationId xmlns:p14="http://schemas.microsoft.com/office/powerpoint/2010/main" val="750382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6BCE152-4758-4C36-BDB9-3A231A2D5FE6}" type="slidenum">
              <a:rPr lang="fr-CA" smtClean="0"/>
              <a:pPr/>
              <a:t>37</a:t>
            </a:fld>
            <a:endParaRPr lang="fr-CA"/>
          </a:p>
        </p:txBody>
      </p:sp>
    </p:spTree>
    <p:extLst>
      <p:ext uri="{BB962C8B-B14F-4D97-AF65-F5344CB8AC3E}">
        <p14:creationId xmlns:p14="http://schemas.microsoft.com/office/powerpoint/2010/main" val="4263022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6BCE152-4758-4C36-BDB9-3A231A2D5FE6}" type="slidenum">
              <a:rPr lang="fr-CA" smtClean="0"/>
              <a:pPr/>
              <a:t>38</a:t>
            </a:fld>
            <a:endParaRPr lang="fr-CA"/>
          </a:p>
        </p:txBody>
      </p:sp>
    </p:spTree>
    <p:extLst>
      <p:ext uri="{BB962C8B-B14F-4D97-AF65-F5344CB8AC3E}">
        <p14:creationId xmlns:p14="http://schemas.microsoft.com/office/powerpoint/2010/main" val="81930102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 name="Image 9"/>
          <p:cNvPicPr>
            <a:picLocks noChangeAspect="1"/>
          </p:cNvPicPr>
          <p:nvPr userDrawn="1"/>
        </p:nvPicPr>
        <p:blipFill rotWithShape="1">
          <a:blip r:embed="rId2" cstate="print">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2969" t="6075" r="13111" b="18779"/>
          <a:stretch/>
        </p:blipFill>
        <p:spPr>
          <a:xfrm>
            <a:off x="2051720" y="908720"/>
            <a:ext cx="5040560" cy="4978661"/>
          </a:xfrm>
          <a:prstGeom prst="rect">
            <a:avLst/>
          </a:prstGeom>
        </p:spPr>
      </p:pic>
      <p:sp>
        <p:nvSpPr>
          <p:cNvPr id="2" name="Titre 1"/>
          <p:cNvSpPr>
            <a:spLocks noGrp="1"/>
          </p:cNvSpPr>
          <p:nvPr>
            <p:ph type="ctrTitle"/>
          </p:nvPr>
        </p:nvSpPr>
        <p:spPr>
          <a:xfrm>
            <a:off x="685800" y="2130425"/>
            <a:ext cx="7772400" cy="1470025"/>
          </a:xfrm>
        </p:spPr>
        <p:txBody>
          <a:bodyPr/>
          <a:lstStyle/>
          <a:p>
            <a:r>
              <a:rPr lang="fr-FR" dirty="0"/>
              <a:t>Modifiez le style du titre</a:t>
            </a:r>
            <a:endParaRPr lang="fr-CA"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CA"/>
          </a:p>
        </p:txBody>
      </p:sp>
      <p:sp>
        <p:nvSpPr>
          <p:cNvPr id="4" name="Espace réservé de la date 3"/>
          <p:cNvSpPr>
            <a:spLocks noGrp="1"/>
          </p:cNvSpPr>
          <p:nvPr>
            <p:ph type="dt" sz="half" idx="10"/>
          </p:nvPr>
        </p:nvSpPr>
        <p:spPr/>
        <p:txBody>
          <a:bodyPr/>
          <a:lstStyle/>
          <a:p>
            <a:fld id="{91CEA24B-8C51-41F6-843F-352C02435779}" type="datetimeFigureOut">
              <a:rPr lang="fr-CA" smtClean="0"/>
              <a:pPr/>
              <a:t>2022-04-19</a:t>
            </a:fld>
            <a:endParaRPr lang="fr-CA"/>
          </a:p>
        </p:txBody>
      </p:sp>
      <p:sp>
        <p:nvSpPr>
          <p:cNvPr id="5" name="Espace réservé du pied de page 4"/>
          <p:cNvSpPr>
            <a:spLocks noGrp="1"/>
          </p:cNvSpPr>
          <p:nvPr>
            <p:ph type="ftr" sz="quarter" idx="11"/>
          </p:nvPr>
        </p:nvSpPr>
        <p:spPr/>
        <p:txBody>
          <a:bodyPr/>
          <a:lstStyle/>
          <a:p>
            <a:r>
              <a:rPr lang="fr-CA" dirty="0"/>
              <a:t>Assemblée générale annuelle 2012</a:t>
            </a:r>
          </a:p>
        </p:txBody>
      </p:sp>
      <p:sp>
        <p:nvSpPr>
          <p:cNvPr id="6" name="Espace réservé du numéro de diapositive 5"/>
          <p:cNvSpPr>
            <a:spLocks noGrp="1"/>
          </p:cNvSpPr>
          <p:nvPr>
            <p:ph type="sldNum" sz="quarter" idx="12"/>
          </p:nvPr>
        </p:nvSpPr>
        <p:spPr/>
        <p:txBody>
          <a:bodyPr/>
          <a:lstStyle/>
          <a:p>
            <a:fld id="{5E32CBB6-891B-46D2-B914-896663BC81E1}" type="slidenum">
              <a:rPr lang="fr-CA" smtClean="0"/>
              <a:pPr/>
              <a:t>‹N°›</a:t>
            </a:fld>
            <a:endParaRPr lang="fr-CA"/>
          </a:p>
        </p:txBody>
      </p:sp>
    </p:spTree>
    <p:extLst>
      <p:ext uri="{BB962C8B-B14F-4D97-AF65-F5344CB8AC3E}">
        <p14:creationId xmlns:p14="http://schemas.microsoft.com/office/powerpoint/2010/main" val="1539811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2" name="Titre 1"/>
          <p:cNvSpPr>
            <a:spLocks noGrp="1"/>
          </p:cNvSpPr>
          <p:nvPr>
            <p:ph type="title"/>
          </p:nvPr>
        </p:nvSpPr>
        <p:spPr/>
        <p:txBody>
          <a:bodyPr/>
          <a:lstStyle/>
          <a:p>
            <a:r>
              <a:rPr lang="fr-FR" dirty="0"/>
              <a:t>Modifiez le style du titre</a:t>
            </a:r>
            <a:endParaRPr lang="fr-CA" dirty="0"/>
          </a:p>
        </p:txBody>
      </p:sp>
      <p:sp>
        <p:nvSpPr>
          <p:cNvPr id="4" name="Espace réservé de la date 3"/>
          <p:cNvSpPr>
            <a:spLocks noGrp="1"/>
          </p:cNvSpPr>
          <p:nvPr>
            <p:ph type="dt" sz="half" idx="10"/>
          </p:nvPr>
        </p:nvSpPr>
        <p:spPr>
          <a:xfrm>
            <a:off x="457200" y="6356350"/>
            <a:ext cx="1954560" cy="365125"/>
          </a:xfrm>
        </p:spPr>
        <p:txBody>
          <a:bodyPr/>
          <a:lstStyle/>
          <a:p>
            <a:fld id="{91CEA24B-8C51-41F6-843F-352C02435779}" type="datetimeFigureOut">
              <a:rPr lang="fr-CA" smtClean="0"/>
              <a:pPr/>
              <a:t>2022-04-19</a:t>
            </a:fld>
            <a:endParaRPr lang="fr-CA"/>
          </a:p>
        </p:txBody>
      </p:sp>
      <p:sp>
        <p:nvSpPr>
          <p:cNvPr id="5" name="Espace réservé du pied de page 4"/>
          <p:cNvSpPr>
            <a:spLocks noGrp="1"/>
          </p:cNvSpPr>
          <p:nvPr>
            <p:ph type="ftr" sz="quarter" idx="11"/>
          </p:nvPr>
        </p:nvSpPr>
        <p:spPr/>
        <p:txBody>
          <a:bodyPr/>
          <a:lstStyle/>
          <a:p>
            <a:r>
              <a:rPr lang="fr-CA" dirty="0"/>
              <a:t>Assemblée générale annuelle 2012</a:t>
            </a:r>
          </a:p>
        </p:txBody>
      </p:sp>
      <p:sp>
        <p:nvSpPr>
          <p:cNvPr id="6" name="Espace réservé du numéro de diapositive 5"/>
          <p:cNvSpPr>
            <a:spLocks noGrp="1"/>
          </p:cNvSpPr>
          <p:nvPr>
            <p:ph type="sldNum" sz="quarter" idx="12"/>
          </p:nvPr>
        </p:nvSpPr>
        <p:spPr>
          <a:xfrm>
            <a:off x="6588224" y="6356350"/>
            <a:ext cx="2098576" cy="365125"/>
          </a:xfrm>
        </p:spPr>
        <p:txBody>
          <a:bodyPr/>
          <a:lstStyle/>
          <a:p>
            <a:fld id="{5E32CBB6-891B-46D2-B914-896663BC81E1}" type="slidenum">
              <a:rPr lang="fr-CA" smtClean="0"/>
              <a:pPr/>
              <a:t>‹N°›</a:t>
            </a:fld>
            <a:endParaRPr lang="fr-CA" dirty="0"/>
          </a:p>
        </p:txBody>
      </p:sp>
      <p:pic>
        <p:nvPicPr>
          <p:cNvPr id="8" name="Image 7"/>
          <p:cNvPicPr>
            <a:picLocks noChangeAspect="1"/>
          </p:cNvPicPr>
          <p:nvPr userDrawn="1"/>
        </p:nvPicPr>
        <p:blipFill rotWithShape="1">
          <a:blip r:embed="rId2" cstate="print">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2969" t="6075" r="13111" b="18779"/>
          <a:stretch/>
        </p:blipFill>
        <p:spPr>
          <a:xfrm>
            <a:off x="107504" y="116632"/>
            <a:ext cx="1027584" cy="1014965"/>
          </a:xfrm>
          <a:prstGeom prst="rect">
            <a:avLst/>
          </a:prstGeom>
        </p:spPr>
      </p:pic>
    </p:spTree>
    <p:extLst>
      <p:ext uri="{BB962C8B-B14F-4D97-AF65-F5344CB8AC3E}">
        <p14:creationId xmlns:p14="http://schemas.microsoft.com/office/powerpoint/2010/main" val="214096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3" name="Espace réservé de la date 2"/>
          <p:cNvSpPr>
            <a:spLocks noGrp="1"/>
          </p:cNvSpPr>
          <p:nvPr>
            <p:ph type="dt" sz="half" idx="10"/>
          </p:nvPr>
        </p:nvSpPr>
        <p:spPr>
          <a:xfrm>
            <a:off x="457200" y="6245225"/>
            <a:ext cx="2133600" cy="476250"/>
          </a:xfrm>
        </p:spPr>
        <p:txBody>
          <a:bodyPr/>
          <a:lstStyle>
            <a:lvl1pPr>
              <a:defRPr/>
            </a:lvl1pPr>
          </a:lstStyle>
          <a:p>
            <a:endParaRPr lang="en-CA"/>
          </a:p>
        </p:txBody>
      </p:sp>
      <p:sp>
        <p:nvSpPr>
          <p:cNvPr id="4" name="Espace réservé du pied de page 3"/>
          <p:cNvSpPr>
            <a:spLocks noGrp="1"/>
          </p:cNvSpPr>
          <p:nvPr>
            <p:ph type="ftr" sz="quarter" idx="11"/>
          </p:nvPr>
        </p:nvSpPr>
        <p:spPr>
          <a:xfrm>
            <a:off x="3124200" y="6245225"/>
            <a:ext cx="2895600" cy="476250"/>
          </a:xfrm>
        </p:spPr>
        <p:txBody>
          <a:bodyPr/>
          <a:lstStyle>
            <a:lvl1pPr>
              <a:defRPr/>
            </a:lvl1pPr>
          </a:lstStyle>
          <a:p>
            <a:endParaRPr lang="en-CA"/>
          </a:p>
        </p:txBody>
      </p:sp>
      <p:sp>
        <p:nvSpPr>
          <p:cNvPr id="5" name="Espace réservé du numéro de diapositive 4"/>
          <p:cNvSpPr>
            <a:spLocks noGrp="1"/>
          </p:cNvSpPr>
          <p:nvPr>
            <p:ph type="sldNum" sz="quarter" idx="12"/>
          </p:nvPr>
        </p:nvSpPr>
        <p:spPr>
          <a:xfrm>
            <a:off x="6553200" y="6245225"/>
            <a:ext cx="2133600" cy="476250"/>
          </a:xfrm>
        </p:spPr>
        <p:txBody>
          <a:bodyPr/>
          <a:lstStyle>
            <a:lvl1pPr>
              <a:defRPr/>
            </a:lvl1pPr>
          </a:lstStyle>
          <a:p>
            <a:fld id="{887EAEC3-E07F-40E8-8810-6190566AFA41}" type="slidenum">
              <a:rPr lang="en-CA"/>
              <a:pPr/>
              <a:t>‹N°›</a:t>
            </a:fld>
            <a:endParaRPr lang="en-CA"/>
          </a:p>
        </p:txBody>
      </p:sp>
    </p:spTree>
    <p:extLst>
      <p:ext uri="{BB962C8B-B14F-4D97-AF65-F5344CB8AC3E}">
        <p14:creationId xmlns:p14="http://schemas.microsoft.com/office/powerpoint/2010/main" val="3662443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lvl1pPr>
              <a:defRPr/>
            </a:lvl1pPr>
          </a:lstStyle>
          <a:p>
            <a:endParaRPr lang="en-CA"/>
          </a:p>
        </p:txBody>
      </p:sp>
      <p:sp>
        <p:nvSpPr>
          <p:cNvPr id="6" name="Espace réservé du pied de page 5"/>
          <p:cNvSpPr>
            <a:spLocks noGrp="1"/>
          </p:cNvSpPr>
          <p:nvPr>
            <p:ph type="ftr" sz="quarter" idx="11"/>
          </p:nvPr>
        </p:nvSpPr>
        <p:spPr/>
        <p:txBody>
          <a:bodyPr/>
          <a:lstStyle>
            <a:lvl1pPr>
              <a:defRPr/>
            </a:lvl1pPr>
          </a:lstStyle>
          <a:p>
            <a:endParaRPr lang="en-CA"/>
          </a:p>
        </p:txBody>
      </p:sp>
      <p:sp>
        <p:nvSpPr>
          <p:cNvPr id="7" name="Espace réservé du numéro de diapositive 6"/>
          <p:cNvSpPr>
            <a:spLocks noGrp="1"/>
          </p:cNvSpPr>
          <p:nvPr>
            <p:ph type="sldNum" sz="quarter" idx="12"/>
          </p:nvPr>
        </p:nvSpPr>
        <p:spPr/>
        <p:txBody>
          <a:bodyPr/>
          <a:lstStyle>
            <a:lvl1pPr>
              <a:defRPr/>
            </a:lvl1pPr>
          </a:lstStyle>
          <a:p>
            <a:fld id="{F5F11F5B-1825-40AD-A530-9D3260EBFAD4}" type="slidenum">
              <a:rPr lang="en-CA"/>
              <a:pPr/>
              <a:t>‹N°›</a:t>
            </a:fld>
            <a:endParaRPr lang="en-CA"/>
          </a:p>
        </p:txBody>
      </p:sp>
    </p:spTree>
    <p:extLst>
      <p:ext uri="{BB962C8B-B14F-4D97-AF65-F5344CB8AC3E}">
        <p14:creationId xmlns:p14="http://schemas.microsoft.com/office/powerpoint/2010/main" val="2883556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a:t>Modifiez le style du titre</a:t>
            </a:r>
            <a:endParaRPr lang="fr-CA"/>
          </a:p>
        </p:txBody>
      </p:sp>
      <p:sp>
        <p:nvSpPr>
          <p:cNvPr id="3" name="Espace réservé du texte 2"/>
          <p:cNvSpPr>
            <a:spLocks noGrp="1"/>
          </p:cNvSpPr>
          <p:nvPr>
            <p:ph type="body" sz="half" idx="1"/>
          </p:nvPr>
        </p:nvSpPr>
        <p:spPr>
          <a:xfrm>
            <a:off x="457200" y="1600200"/>
            <a:ext cx="40386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a:xfrm>
            <a:off x="457200" y="6245225"/>
            <a:ext cx="2133600" cy="476250"/>
          </a:xfrm>
        </p:spPr>
        <p:txBody>
          <a:bodyPr/>
          <a:lstStyle>
            <a:lvl1pPr>
              <a:defRPr/>
            </a:lvl1pPr>
          </a:lstStyle>
          <a:p>
            <a:endParaRPr lang="en-CA"/>
          </a:p>
        </p:txBody>
      </p:sp>
      <p:sp>
        <p:nvSpPr>
          <p:cNvPr id="6" name="Espace réservé du pied de page 5"/>
          <p:cNvSpPr>
            <a:spLocks noGrp="1"/>
          </p:cNvSpPr>
          <p:nvPr>
            <p:ph type="ftr" sz="quarter" idx="11"/>
          </p:nvPr>
        </p:nvSpPr>
        <p:spPr>
          <a:xfrm>
            <a:off x="3124200" y="6245225"/>
            <a:ext cx="2895600" cy="476250"/>
          </a:xfrm>
        </p:spPr>
        <p:txBody>
          <a:bodyPr/>
          <a:lstStyle>
            <a:lvl1pPr>
              <a:defRPr/>
            </a:lvl1pPr>
          </a:lstStyle>
          <a:p>
            <a:endParaRPr lang="en-CA"/>
          </a:p>
        </p:txBody>
      </p:sp>
      <p:sp>
        <p:nvSpPr>
          <p:cNvPr id="7" name="Espace réservé du numéro de diapositive 6"/>
          <p:cNvSpPr>
            <a:spLocks noGrp="1"/>
          </p:cNvSpPr>
          <p:nvPr>
            <p:ph type="sldNum" sz="quarter" idx="12"/>
          </p:nvPr>
        </p:nvSpPr>
        <p:spPr>
          <a:xfrm>
            <a:off x="6553200" y="6245225"/>
            <a:ext cx="2133600" cy="476250"/>
          </a:xfrm>
        </p:spPr>
        <p:txBody>
          <a:bodyPr/>
          <a:lstStyle>
            <a:lvl1pPr>
              <a:defRPr/>
            </a:lvl1pPr>
          </a:lstStyle>
          <a:p>
            <a:fld id="{09E47091-6F0C-4310-93BE-6E9BB8449BB9}" type="slidenum">
              <a:rPr lang="en-CA"/>
              <a:pPr/>
              <a:t>‹N°›</a:t>
            </a:fld>
            <a:endParaRPr lang="en-CA"/>
          </a:p>
        </p:txBody>
      </p:sp>
    </p:spTree>
    <p:extLst>
      <p:ext uri="{BB962C8B-B14F-4D97-AF65-F5344CB8AC3E}">
        <p14:creationId xmlns:p14="http://schemas.microsoft.com/office/powerpoint/2010/main" val="14267651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CEA24B-8C51-41F6-843F-352C02435779}" type="datetimeFigureOut">
              <a:rPr lang="fr-CA" smtClean="0"/>
              <a:pPr/>
              <a:t>2022-04-19</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CA" dirty="0"/>
              <a:t>Assemblée générale annuelle 2012</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CBB6-891B-46D2-B914-896663BC81E1}" type="slidenum">
              <a:rPr lang="fr-CA" smtClean="0"/>
              <a:pPr/>
              <a:t>‹N°›</a:t>
            </a:fld>
            <a:endParaRPr lang="fr-CA"/>
          </a:p>
        </p:txBody>
      </p:sp>
    </p:spTree>
    <p:extLst>
      <p:ext uri="{BB962C8B-B14F-4D97-AF65-F5344CB8AC3E}">
        <p14:creationId xmlns:p14="http://schemas.microsoft.com/office/powerpoint/2010/main" val="92437141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87" r:id="rId3"/>
    <p:sldLayoutId id="2147483788" r:id="rId4"/>
    <p:sldLayoutId id="2147483789"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484785"/>
            <a:ext cx="7772400" cy="2115666"/>
          </a:xfrm>
        </p:spPr>
        <p:txBody>
          <a:bodyPr>
            <a:normAutofit/>
          </a:bodyPr>
          <a:lstStyle/>
          <a:p>
            <a:r>
              <a:rPr lang="fr-CA" dirty="0"/>
              <a:t>Association des riverains du lac des Pins Rouges</a:t>
            </a:r>
          </a:p>
        </p:txBody>
      </p:sp>
      <p:sp>
        <p:nvSpPr>
          <p:cNvPr id="3" name="Sous-titre 2"/>
          <p:cNvSpPr>
            <a:spLocks noGrp="1"/>
          </p:cNvSpPr>
          <p:nvPr>
            <p:ph type="subTitle" idx="1"/>
          </p:nvPr>
        </p:nvSpPr>
        <p:spPr/>
        <p:txBody>
          <a:bodyPr/>
          <a:lstStyle/>
          <a:p>
            <a:r>
              <a:rPr lang="fr-CA" dirty="0"/>
              <a:t>Assemblée générale annuelle 2022 Saint-Alexis-des-Monts</a:t>
            </a:r>
          </a:p>
        </p:txBody>
      </p:sp>
    </p:spTree>
    <p:extLst>
      <p:ext uri="{BB962C8B-B14F-4D97-AF65-F5344CB8AC3E}">
        <p14:creationId xmlns:p14="http://schemas.microsoft.com/office/powerpoint/2010/main" val="2911978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CA" dirty="0"/>
              <a:t>Suivi de la qualité de l’eau</a:t>
            </a:r>
          </a:p>
        </p:txBody>
      </p:sp>
      <p:pic>
        <p:nvPicPr>
          <p:cNvPr id="4" name="Picture 3"/>
          <p:cNvPicPr>
            <a:picLocks noGrp="1" noChangeAspect="1" noChangeArrowheads="1"/>
          </p:cNvPicPr>
          <p:nvPr>
            <p:ph idx="1"/>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1575476"/>
            <a:ext cx="5328592" cy="5282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611560" y="1259468"/>
            <a:ext cx="2952328" cy="369332"/>
          </a:xfrm>
          <a:prstGeom prst="rect">
            <a:avLst/>
          </a:prstGeom>
          <a:noFill/>
        </p:spPr>
        <p:txBody>
          <a:bodyPr wrap="square" rtlCol="0">
            <a:spAutoFit/>
          </a:bodyPr>
          <a:lstStyle/>
          <a:p>
            <a:r>
              <a:rPr lang="fr-CA" b="1" dirty="0"/>
              <a:t>Le vieillissement des lacs</a:t>
            </a:r>
          </a:p>
        </p:txBody>
      </p:sp>
    </p:spTree>
    <p:extLst>
      <p:ext uri="{BB962C8B-B14F-4D97-AF65-F5344CB8AC3E}">
        <p14:creationId xmlns:p14="http://schemas.microsoft.com/office/powerpoint/2010/main" val="4120918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7141C08-2098-4F00-9530-A508ABFDC6F7}"/>
              </a:ext>
            </a:extLst>
          </p:cNvPr>
          <p:cNvPicPr>
            <a:picLocks noChangeAspect="1"/>
          </p:cNvPicPr>
          <p:nvPr/>
        </p:nvPicPr>
        <p:blipFill>
          <a:blip r:embed="rId2"/>
          <a:stretch>
            <a:fillRect/>
          </a:stretch>
        </p:blipFill>
        <p:spPr>
          <a:xfrm>
            <a:off x="1241716" y="4638581"/>
            <a:ext cx="7201244" cy="485843"/>
          </a:xfrm>
          <a:prstGeom prst="rect">
            <a:avLst/>
          </a:prstGeom>
        </p:spPr>
      </p:pic>
      <p:sp>
        <p:nvSpPr>
          <p:cNvPr id="5" name="Rectangle 2"/>
          <p:cNvSpPr txBox="1">
            <a:spLocks noChangeArrowheads="1"/>
          </p:cNvSpPr>
          <p:nvPr/>
        </p:nvSpPr>
        <p:spPr>
          <a:xfrm>
            <a:off x="457200" y="-100013"/>
            <a:ext cx="8229600" cy="13541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altLang="fr-FR" dirty="0"/>
              <a:t>Résultats</a:t>
            </a:r>
          </a:p>
          <a:p>
            <a:r>
              <a:rPr lang="en-CA" altLang="fr-FR" sz="2800" b="1" dirty="0" err="1"/>
              <a:t>Transparence</a:t>
            </a:r>
            <a:endParaRPr lang="en-CA" altLang="fr-FR" sz="2800" b="1" dirty="0"/>
          </a:p>
        </p:txBody>
      </p:sp>
      <p:pic>
        <p:nvPicPr>
          <p:cNvPr id="1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849" t="27298" r="19250" b="65813"/>
          <a:stretch/>
        </p:blipFill>
        <p:spPr bwMode="auto">
          <a:xfrm>
            <a:off x="701040" y="4188852"/>
            <a:ext cx="7790736" cy="472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 2">
            <a:extLst>
              <a:ext uri="{FF2B5EF4-FFF2-40B4-BE49-F238E27FC236}">
                <a16:creationId xmlns:a16="http://schemas.microsoft.com/office/drawing/2014/main" id="{1CD6BB41-B59A-4420-B62D-77CAC1492F22}"/>
              </a:ext>
            </a:extLst>
          </p:cNvPr>
          <p:cNvPicPr>
            <a:picLocks noChangeAspect="1"/>
          </p:cNvPicPr>
          <p:nvPr/>
        </p:nvPicPr>
        <p:blipFill>
          <a:blip r:embed="rId4"/>
          <a:stretch>
            <a:fillRect/>
          </a:stretch>
        </p:blipFill>
        <p:spPr>
          <a:xfrm>
            <a:off x="-11991" y="1276013"/>
            <a:ext cx="4574472" cy="2749550"/>
          </a:xfrm>
          <a:prstGeom prst="rect">
            <a:avLst/>
          </a:prstGeom>
        </p:spPr>
      </p:pic>
      <p:pic>
        <p:nvPicPr>
          <p:cNvPr id="4" name="Image 3">
            <a:extLst>
              <a:ext uri="{FF2B5EF4-FFF2-40B4-BE49-F238E27FC236}">
                <a16:creationId xmlns:a16="http://schemas.microsoft.com/office/drawing/2014/main" id="{0B9129E4-4C58-4A30-A4CB-2272DA6E481B}"/>
              </a:ext>
            </a:extLst>
          </p:cNvPr>
          <p:cNvPicPr>
            <a:picLocks noChangeAspect="1"/>
          </p:cNvPicPr>
          <p:nvPr/>
        </p:nvPicPr>
        <p:blipFill>
          <a:blip r:embed="rId5"/>
          <a:stretch>
            <a:fillRect/>
          </a:stretch>
        </p:blipFill>
        <p:spPr>
          <a:xfrm>
            <a:off x="4596408" y="1293297"/>
            <a:ext cx="4578493" cy="2749534"/>
          </a:xfrm>
          <a:prstGeom prst="rect">
            <a:avLst/>
          </a:prstGeom>
        </p:spPr>
      </p:pic>
      <p:pic>
        <p:nvPicPr>
          <p:cNvPr id="11" name="Image 10">
            <a:extLst>
              <a:ext uri="{FF2B5EF4-FFF2-40B4-BE49-F238E27FC236}">
                <a16:creationId xmlns:a16="http://schemas.microsoft.com/office/drawing/2014/main" id="{CF611EDD-6515-4C08-A6D3-BD386C603C94}"/>
              </a:ext>
            </a:extLst>
          </p:cNvPr>
          <p:cNvPicPr>
            <a:picLocks noChangeAspect="1"/>
          </p:cNvPicPr>
          <p:nvPr/>
        </p:nvPicPr>
        <p:blipFill>
          <a:blip r:embed="rId6"/>
          <a:stretch>
            <a:fillRect/>
          </a:stretch>
        </p:blipFill>
        <p:spPr>
          <a:xfrm>
            <a:off x="997818" y="5617383"/>
            <a:ext cx="7744906" cy="552527"/>
          </a:xfrm>
          <a:prstGeom prst="rect">
            <a:avLst/>
          </a:prstGeom>
        </p:spPr>
      </p:pic>
    </p:spTree>
    <p:extLst>
      <p:ext uri="{BB962C8B-B14F-4D97-AF65-F5344CB8AC3E}">
        <p14:creationId xmlns:p14="http://schemas.microsoft.com/office/powerpoint/2010/main" val="1439181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100013"/>
            <a:ext cx="8229600" cy="13541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altLang="fr-FR" dirty="0"/>
              <a:t>Résultats</a:t>
            </a:r>
          </a:p>
          <a:p>
            <a:r>
              <a:rPr lang="en-CA" altLang="fr-FR" sz="2800" b="1" dirty="0"/>
              <a:t>Carbone </a:t>
            </a:r>
            <a:r>
              <a:rPr lang="en-CA" altLang="fr-FR" sz="2800" b="1" dirty="0" err="1"/>
              <a:t>organique</a:t>
            </a:r>
            <a:r>
              <a:rPr lang="en-CA" altLang="fr-FR" sz="2800" b="1" dirty="0"/>
              <a:t> </a:t>
            </a:r>
            <a:r>
              <a:rPr lang="en-CA" altLang="fr-FR" sz="2800" b="1" dirty="0" err="1"/>
              <a:t>dissous</a:t>
            </a:r>
            <a:endParaRPr lang="en-CA" altLang="fr-FR" sz="2800" b="1" dirty="0"/>
          </a:p>
        </p:txBody>
      </p:sp>
      <p:pic>
        <p:nvPicPr>
          <p:cNvPr id="2" name="Image 1">
            <a:extLst>
              <a:ext uri="{FF2B5EF4-FFF2-40B4-BE49-F238E27FC236}">
                <a16:creationId xmlns:a16="http://schemas.microsoft.com/office/drawing/2014/main" id="{B6230DFC-E0F7-4FCB-8D09-BDDC83B024E7}"/>
              </a:ext>
            </a:extLst>
          </p:cNvPr>
          <p:cNvPicPr>
            <a:picLocks noChangeAspect="1"/>
          </p:cNvPicPr>
          <p:nvPr/>
        </p:nvPicPr>
        <p:blipFill>
          <a:blip r:embed="rId2"/>
          <a:stretch>
            <a:fillRect/>
          </a:stretch>
        </p:blipFill>
        <p:spPr>
          <a:xfrm>
            <a:off x="-29476" y="1556808"/>
            <a:ext cx="4578493" cy="2749534"/>
          </a:xfrm>
          <a:prstGeom prst="rect">
            <a:avLst/>
          </a:prstGeom>
        </p:spPr>
      </p:pic>
      <p:pic>
        <p:nvPicPr>
          <p:cNvPr id="3" name="Image 2">
            <a:extLst>
              <a:ext uri="{FF2B5EF4-FFF2-40B4-BE49-F238E27FC236}">
                <a16:creationId xmlns:a16="http://schemas.microsoft.com/office/drawing/2014/main" id="{83EA0C72-E764-4A78-81E7-CAEEC2E01F37}"/>
              </a:ext>
            </a:extLst>
          </p:cNvPr>
          <p:cNvPicPr>
            <a:picLocks noChangeAspect="1"/>
          </p:cNvPicPr>
          <p:nvPr/>
        </p:nvPicPr>
        <p:blipFill>
          <a:blip r:embed="rId3"/>
          <a:stretch>
            <a:fillRect/>
          </a:stretch>
        </p:blipFill>
        <p:spPr>
          <a:xfrm>
            <a:off x="4594985" y="1556808"/>
            <a:ext cx="4578493" cy="2749534"/>
          </a:xfrm>
          <a:prstGeom prst="rect">
            <a:avLst/>
          </a:prstGeom>
        </p:spPr>
      </p:pic>
      <p:pic>
        <p:nvPicPr>
          <p:cNvPr id="6" name="Image 5">
            <a:extLst>
              <a:ext uri="{FF2B5EF4-FFF2-40B4-BE49-F238E27FC236}">
                <a16:creationId xmlns:a16="http://schemas.microsoft.com/office/drawing/2014/main" id="{8D63D0ED-5ACD-4CE1-870F-09B86F52402E}"/>
              </a:ext>
            </a:extLst>
          </p:cNvPr>
          <p:cNvPicPr>
            <a:picLocks noChangeAspect="1"/>
          </p:cNvPicPr>
          <p:nvPr/>
        </p:nvPicPr>
        <p:blipFill>
          <a:blip r:embed="rId4"/>
          <a:stretch>
            <a:fillRect/>
          </a:stretch>
        </p:blipFill>
        <p:spPr>
          <a:xfrm>
            <a:off x="457200" y="5091613"/>
            <a:ext cx="7649643" cy="419158"/>
          </a:xfrm>
          <a:prstGeom prst="rect">
            <a:avLst/>
          </a:prstGeom>
        </p:spPr>
      </p:pic>
    </p:spTree>
    <p:extLst>
      <p:ext uri="{BB962C8B-B14F-4D97-AF65-F5344CB8AC3E}">
        <p14:creationId xmlns:p14="http://schemas.microsoft.com/office/powerpoint/2010/main" val="1375732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100013"/>
            <a:ext cx="8229600" cy="13541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altLang="fr-FR" dirty="0"/>
              <a:t>Résultats</a:t>
            </a:r>
          </a:p>
          <a:p>
            <a:r>
              <a:rPr lang="en-CA" altLang="fr-FR" sz="2800" b="1" dirty="0" err="1"/>
              <a:t>Phosphore</a:t>
            </a:r>
            <a:r>
              <a:rPr lang="en-CA" altLang="fr-FR" sz="2800" b="1" dirty="0"/>
              <a:t> total</a:t>
            </a:r>
          </a:p>
        </p:txBody>
      </p:sp>
      <p:pic>
        <p:nvPicPr>
          <p:cNvPr id="2" name="Image 1">
            <a:extLst>
              <a:ext uri="{FF2B5EF4-FFF2-40B4-BE49-F238E27FC236}">
                <a16:creationId xmlns:a16="http://schemas.microsoft.com/office/drawing/2014/main" id="{37572546-419F-43F5-A763-8B5024B7ABB6}"/>
              </a:ext>
            </a:extLst>
          </p:cNvPr>
          <p:cNvPicPr>
            <a:picLocks noChangeAspect="1"/>
          </p:cNvPicPr>
          <p:nvPr/>
        </p:nvPicPr>
        <p:blipFill>
          <a:blip r:embed="rId2"/>
          <a:stretch>
            <a:fillRect/>
          </a:stretch>
        </p:blipFill>
        <p:spPr>
          <a:xfrm>
            <a:off x="-56398" y="1248044"/>
            <a:ext cx="4584589" cy="2755631"/>
          </a:xfrm>
          <a:prstGeom prst="rect">
            <a:avLst/>
          </a:prstGeom>
        </p:spPr>
      </p:pic>
      <p:pic>
        <p:nvPicPr>
          <p:cNvPr id="3" name="Image 2">
            <a:extLst>
              <a:ext uri="{FF2B5EF4-FFF2-40B4-BE49-F238E27FC236}">
                <a16:creationId xmlns:a16="http://schemas.microsoft.com/office/drawing/2014/main" id="{9017284C-14BF-4FB4-880D-91F4FD34FAE2}"/>
              </a:ext>
            </a:extLst>
          </p:cNvPr>
          <p:cNvPicPr>
            <a:picLocks noChangeAspect="1"/>
          </p:cNvPicPr>
          <p:nvPr/>
        </p:nvPicPr>
        <p:blipFill>
          <a:blip r:embed="rId3"/>
          <a:stretch>
            <a:fillRect/>
          </a:stretch>
        </p:blipFill>
        <p:spPr>
          <a:xfrm>
            <a:off x="4562491" y="1248044"/>
            <a:ext cx="4578493" cy="2749534"/>
          </a:xfrm>
          <a:prstGeom prst="rect">
            <a:avLst/>
          </a:prstGeom>
        </p:spPr>
      </p:pic>
      <p:pic>
        <p:nvPicPr>
          <p:cNvPr id="6" name="Image 5">
            <a:extLst>
              <a:ext uri="{FF2B5EF4-FFF2-40B4-BE49-F238E27FC236}">
                <a16:creationId xmlns:a16="http://schemas.microsoft.com/office/drawing/2014/main" id="{5A87994B-ACE3-474B-8FF5-58352BC3105C}"/>
              </a:ext>
            </a:extLst>
          </p:cNvPr>
          <p:cNvPicPr>
            <a:picLocks noChangeAspect="1"/>
          </p:cNvPicPr>
          <p:nvPr/>
        </p:nvPicPr>
        <p:blipFill>
          <a:blip r:embed="rId4"/>
          <a:stretch>
            <a:fillRect/>
          </a:stretch>
        </p:blipFill>
        <p:spPr>
          <a:xfrm>
            <a:off x="647744" y="4108502"/>
            <a:ext cx="7897327" cy="924054"/>
          </a:xfrm>
          <a:prstGeom prst="rect">
            <a:avLst/>
          </a:prstGeom>
        </p:spPr>
      </p:pic>
      <p:pic>
        <p:nvPicPr>
          <p:cNvPr id="8" name="Image 7">
            <a:extLst>
              <a:ext uri="{FF2B5EF4-FFF2-40B4-BE49-F238E27FC236}">
                <a16:creationId xmlns:a16="http://schemas.microsoft.com/office/drawing/2014/main" id="{709FF9D3-B0E2-4B2B-95C9-FDB6D8206F8A}"/>
              </a:ext>
            </a:extLst>
          </p:cNvPr>
          <p:cNvPicPr>
            <a:picLocks noChangeAspect="1"/>
          </p:cNvPicPr>
          <p:nvPr/>
        </p:nvPicPr>
        <p:blipFill>
          <a:blip r:embed="rId5"/>
          <a:stretch>
            <a:fillRect/>
          </a:stretch>
        </p:blipFill>
        <p:spPr>
          <a:xfrm>
            <a:off x="790638" y="5609956"/>
            <a:ext cx="7725853" cy="400106"/>
          </a:xfrm>
          <a:prstGeom prst="rect">
            <a:avLst/>
          </a:prstGeom>
        </p:spPr>
      </p:pic>
    </p:spTree>
    <p:extLst>
      <p:ext uri="{BB962C8B-B14F-4D97-AF65-F5344CB8AC3E}">
        <p14:creationId xmlns:p14="http://schemas.microsoft.com/office/powerpoint/2010/main" val="3327990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5DF5696-A4F6-42D3-B9C3-B81DFABFEAD7}"/>
              </a:ext>
            </a:extLst>
          </p:cNvPr>
          <p:cNvPicPr>
            <a:picLocks noChangeAspect="1"/>
          </p:cNvPicPr>
          <p:nvPr/>
        </p:nvPicPr>
        <p:blipFill>
          <a:blip r:embed="rId2"/>
          <a:stretch>
            <a:fillRect/>
          </a:stretch>
        </p:blipFill>
        <p:spPr>
          <a:xfrm>
            <a:off x="1112550" y="4509120"/>
            <a:ext cx="7275874" cy="571580"/>
          </a:xfrm>
          <a:prstGeom prst="rect">
            <a:avLst/>
          </a:prstGeom>
        </p:spPr>
      </p:pic>
      <p:sp>
        <p:nvSpPr>
          <p:cNvPr id="5" name="Rectangle 2"/>
          <p:cNvSpPr txBox="1">
            <a:spLocks noChangeArrowheads="1"/>
          </p:cNvSpPr>
          <p:nvPr/>
        </p:nvSpPr>
        <p:spPr>
          <a:xfrm>
            <a:off x="457200" y="-100013"/>
            <a:ext cx="8229600" cy="13541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altLang="fr-FR" dirty="0"/>
              <a:t>Résultats</a:t>
            </a:r>
          </a:p>
          <a:p>
            <a:r>
              <a:rPr lang="en-CA" altLang="fr-FR" sz="2800" b="1" dirty="0" err="1"/>
              <a:t>Chlorophylle</a:t>
            </a:r>
            <a:r>
              <a:rPr lang="en-CA" altLang="fr-FR" sz="2800" b="1" dirty="0"/>
              <a:t> a</a:t>
            </a:r>
          </a:p>
        </p:txBody>
      </p:sp>
      <p:pic>
        <p:nvPicPr>
          <p:cNvPr id="1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849" t="27298" r="19250" b="65813"/>
          <a:stretch/>
        </p:blipFill>
        <p:spPr bwMode="auto">
          <a:xfrm>
            <a:off x="701040" y="4149080"/>
            <a:ext cx="7790736" cy="472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 1">
            <a:extLst>
              <a:ext uri="{FF2B5EF4-FFF2-40B4-BE49-F238E27FC236}">
                <a16:creationId xmlns:a16="http://schemas.microsoft.com/office/drawing/2014/main" id="{815B5400-9032-4181-B55A-4E193DD755C0}"/>
              </a:ext>
            </a:extLst>
          </p:cNvPr>
          <p:cNvPicPr>
            <a:picLocks noChangeAspect="1"/>
          </p:cNvPicPr>
          <p:nvPr/>
        </p:nvPicPr>
        <p:blipFill>
          <a:blip r:embed="rId4"/>
          <a:stretch>
            <a:fillRect/>
          </a:stretch>
        </p:blipFill>
        <p:spPr>
          <a:xfrm>
            <a:off x="-5920" y="1294072"/>
            <a:ext cx="4584589" cy="2749534"/>
          </a:xfrm>
          <a:prstGeom prst="rect">
            <a:avLst/>
          </a:prstGeom>
        </p:spPr>
      </p:pic>
      <p:pic>
        <p:nvPicPr>
          <p:cNvPr id="3" name="Image 2">
            <a:extLst>
              <a:ext uri="{FF2B5EF4-FFF2-40B4-BE49-F238E27FC236}">
                <a16:creationId xmlns:a16="http://schemas.microsoft.com/office/drawing/2014/main" id="{9FB47466-FCFB-4CDE-B654-07C085DBDA31}"/>
              </a:ext>
            </a:extLst>
          </p:cNvPr>
          <p:cNvPicPr>
            <a:picLocks noChangeAspect="1"/>
          </p:cNvPicPr>
          <p:nvPr/>
        </p:nvPicPr>
        <p:blipFill>
          <a:blip r:embed="rId5"/>
          <a:stretch>
            <a:fillRect/>
          </a:stretch>
        </p:blipFill>
        <p:spPr>
          <a:xfrm>
            <a:off x="4629582" y="1294072"/>
            <a:ext cx="4584589" cy="2749534"/>
          </a:xfrm>
          <a:prstGeom prst="rect">
            <a:avLst/>
          </a:prstGeom>
        </p:spPr>
      </p:pic>
      <p:pic>
        <p:nvPicPr>
          <p:cNvPr id="8" name="Image 7">
            <a:extLst>
              <a:ext uri="{FF2B5EF4-FFF2-40B4-BE49-F238E27FC236}">
                <a16:creationId xmlns:a16="http://schemas.microsoft.com/office/drawing/2014/main" id="{B41B921F-B5A7-4B8A-97B7-2F3D2917BF76}"/>
              </a:ext>
            </a:extLst>
          </p:cNvPr>
          <p:cNvPicPr>
            <a:picLocks noChangeAspect="1"/>
          </p:cNvPicPr>
          <p:nvPr/>
        </p:nvPicPr>
        <p:blipFill>
          <a:blip r:embed="rId6"/>
          <a:stretch>
            <a:fillRect/>
          </a:stretch>
        </p:blipFill>
        <p:spPr>
          <a:xfrm>
            <a:off x="995992" y="5585612"/>
            <a:ext cx="7392432" cy="485843"/>
          </a:xfrm>
          <a:prstGeom prst="rect">
            <a:avLst/>
          </a:prstGeom>
        </p:spPr>
      </p:pic>
    </p:spTree>
    <p:extLst>
      <p:ext uri="{BB962C8B-B14F-4D97-AF65-F5344CB8AC3E}">
        <p14:creationId xmlns:p14="http://schemas.microsoft.com/office/powerpoint/2010/main" val="3570559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100013"/>
            <a:ext cx="8229600" cy="13541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altLang="fr-FR" dirty="0"/>
              <a:t>Résultats</a:t>
            </a:r>
          </a:p>
          <a:p>
            <a:r>
              <a:rPr lang="en-CA" altLang="fr-FR" sz="2800" b="1" dirty="0" err="1"/>
              <a:t>Recommandations</a:t>
            </a:r>
            <a:r>
              <a:rPr lang="en-CA" altLang="fr-FR" sz="2800" b="1" dirty="0"/>
              <a:t> du RSVL (2021)</a:t>
            </a:r>
          </a:p>
        </p:txBody>
      </p:sp>
      <p:pic>
        <p:nvPicPr>
          <p:cNvPr id="3" name="Image 2">
            <a:extLst>
              <a:ext uri="{FF2B5EF4-FFF2-40B4-BE49-F238E27FC236}">
                <a16:creationId xmlns:a16="http://schemas.microsoft.com/office/drawing/2014/main" id="{5CD2C891-3920-411C-910D-264D94869CD1}"/>
              </a:ext>
            </a:extLst>
          </p:cNvPr>
          <p:cNvPicPr>
            <a:picLocks noChangeAspect="1"/>
          </p:cNvPicPr>
          <p:nvPr/>
        </p:nvPicPr>
        <p:blipFill>
          <a:blip r:embed="rId2"/>
          <a:stretch>
            <a:fillRect/>
          </a:stretch>
        </p:blipFill>
        <p:spPr>
          <a:xfrm>
            <a:off x="636314" y="1556792"/>
            <a:ext cx="8040222" cy="1695687"/>
          </a:xfrm>
          <a:prstGeom prst="rect">
            <a:avLst/>
          </a:prstGeom>
        </p:spPr>
      </p:pic>
    </p:spTree>
    <p:extLst>
      <p:ext uri="{BB962C8B-B14F-4D97-AF65-F5344CB8AC3E}">
        <p14:creationId xmlns:p14="http://schemas.microsoft.com/office/powerpoint/2010/main" val="4219335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p:spPr>
        <p:txBody>
          <a:bodyPr>
            <a:normAutofit/>
          </a:bodyPr>
          <a:lstStyle/>
          <a:p>
            <a:r>
              <a:rPr lang="fr-CA" dirty="0"/>
              <a:t>Plan directeur</a:t>
            </a:r>
          </a:p>
        </p:txBody>
      </p:sp>
      <p:sp>
        <p:nvSpPr>
          <p:cNvPr id="5" name="Espace réservé du contenu 2"/>
          <p:cNvSpPr txBox="1">
            <a:spLocks/>
          </p:cNvSpPr>
          <p:nvPr/>
        </p:nvSpPr>
        <p:spPr>
          <a:xfrm>
            <a:off x="609600" y="1507022"/>
            <a:ext cx="7850832" cy="509033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err="1"/>
              <a:t>Suivi</a:t>
            </a:r>
            <a:r>
              <a:rPr lang="en-CA" dirty="0"/>
              <a:t> de la population de </a:t>
            </a:r>
            <a:r>
              <a:rPr lang="en-CA" dirty="0" err="1"/>
              <a:t>poissons</a:t>
            </a:r>
            <a:r>
              <a:rPr lang="en-CA" dirty="0"/>
              <a:t> (MFFP)</a:t>
            </a:r>
            <a:endParaRPr lang="fr-CA" dirty="0"/>
          </a:p>
          <a:p>
            <a:pPr lvl="1">
              <a:buNone/>
            </a:pPr>
            <a:r>
              <a:rPr lang="fr-CA" dirty="0"/>
              <a:t>MFFP = Ministère Forêt, Faune et Parcs</a:t>
            </a:r>
          </a:p>
          <a:p>
            <a:pPr lvl="1"/>
            <a:r>
              <a:rPr lang="fr-CA" dirty="0"/>
              <a:t>Un premier inventaire de la population des poissons a été réalisé en 2020</a:t>
            </a:r>
          </a:p>
          <a:p>
            <a:pPr lvl="1"/>
            <a:r>
              <a:rPr lang="fr-CA" dirty="0"/>
              <a:t>Rapport toujours en attente…</a:t>
            </a:r>
          </a:p>
          <a:p>
            <a:pPr lvl="1"/>
            <a:r>
              <a:rPr lang="fr-CA" dirty="0"/>
              <a:t>Un baleineau perdu a été retrouvé et ramené sain et sauf dans son habitat</a:t>
            </a:r>
          </a:p>
          <a:p>
            <a:endParaRPr lang="fr-CA" dirty="0">
              <a:noFill/>
            </a:endParaRPr>
          </a:p>
        </p:txBody>
      </p:sp>
      <p:pic>
        <p:nvPicPr>
          <p:cNvPr id="1026" name="Picture 2" descr="L'habitat du béluga sera légalement protégé - Baleines en direct">
            <a:extLst>
              <a:ext uri="{FF2B5EF4-FFF2-40B4-BE49-F238E27FC236}">
                <a16:creationId xmlns:a16="http://schemas.microsoft.com/office/drawing/2014/main" id="{00074DC3-7CD5-419A-AF08-C5D941EB73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653136"/>
            <a:ext cx="2333625" cy="1547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59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p:spPr>
        <p:txBody>
          <a:bodyPr>
            <a:normAutofit/>
          </a:bodyPr>
          <a:lstStyle/>
          <a:p>
            <a:r>
              <a:rPr lang="fr-CA" dirty="0"/>
              <a:t>Plan directeur</a:t>
            </a:r>
          </a:p>
        </p:txBody>
      </p:sp>
      <p:sp>
        <p:nvSpPr>
          <p:cNvPr id="5" name="Espace réservé du contenu 2"/>
          <p:cNvSpPr txBox="1">
            <a:spLocks/>
          </p:cNvSpPr>
          <p:nvPr/>
        </p:nvSpPr>
        <p:spPr>
          <a:xfrm>
            <a:off x="609600" y="1507022"/>
            <a:ext cx="7850832" cy="509033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t>Espèces envahissantes</a:t>
            </a:r>
          </a:p>
          <a:p>
            <a:pPr lvl="1"/>
            <a:r>
              <a:rPr lang="fr-FR" dirty="0"/>
              <a:t>Formation par l’OBRLY</a:t>
            </a:r>
          </a:p>
          <a:p>
            <a:pPr lvl="1"/>
            <a:r>
              <a:rPr lang="fr-FR" dirty="0"/>
              <a:t>Inventaire des espèces présentes (à faire par Association)</a:t>
            </a:r>
          </a:p>
          <a:p>
            <a:pPr lvl="1"/>
            <a:r>
              <a:rPr lang="fr-FR" dirty="0"/>
              <a:t>Sensibilisation (en cours par l’association et Municipalité)</a:t>
            </a:r>
          </a:p>
          <a:p>
            <a:pPr lvl="1"/>
            <a:r>
              <a:rPr lang="fr-FR" dirty="0"/>
              <a:t>Règlementation sur la descente publique (à faire par la municipalité)</a:t>
            </a:r>
          </a:p>
          <a:p>
            <a:pPr lvl="1"/>
            <a:r>
              <a:rPr lang="fr-FR" dirty="0"/>
              <a:t>La municipalité planifie une station de lavage de bateaux</a:t>
            </a:r>
          </a:p>
          <a:p>
            <a:pPr marL="457200" lvl="1" indent="0">
              <a:buNone/>
            </a:pPr>
            <a:endParaRPr lang="fr-FR" dirty="0"/>
          </a:p>
          <a:p>
            <a:endParaRPr lang="fr-FR" dirty="0"/>
          </a:p>
          <a:p>
            <a:endParaRPr lang="fr-FR" dirty="0">
              <a:noFill/>
            </a:endParaRPr>
          </a:p>
        </p:txBody>
      </p:sp>
    </p:spTree>
    <p:extLst>
      <p:ext uri="{BB962C8B-B14F-4D97-AF65-F5344CB8AC3E}">
        <p14:creationId xmlns:p14="http://schemas.microsoft.com/office/powerpoint/2010/main" val="2655630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CA" dirty="0"/>
              <a:t>Espèces envahissantes</a:t>
            </a:r>
          </a:p>
        </p:txBody>
      </p:sp>
      <p:pic>
        <p:nvPicPr>
          <p:cNvPr id="1027" name="Picture 3"/>
          <p:cNvPicPr>
            <a:picLocks noGrp="1" noChangeAspect="1" noChangeArrowheads="1"/>
          </p:cNvPicPr>
          <p:nvPr>
            <p:ph idx="1"/>
          </p:nvPr>
        </p:nvPicPr>
        <p:blipFill>
          <a:blip r:embed="rId2" cstate="print"/>
          <a:srcRect/>
          <a:stretch>
            <a:fillRect/>
          </a:stretch>
        </p:blipFill>
        <p:spPr bwMode="auto">
          <a:xfrm>
            <a:off x="510543" y="1600200"/>
            <a:ext cx="8122913" cy="52578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CA" dirty="0"/>
              <a:t>Espèces envahissantes</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1625783"/>
            <a:ext cx="8229600" cy="523221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Ordre du jour</a:t>
            </a:r>
          </a:p>
        </p:txBody>
      </p:sp>
      <p:sp>
        <p:nvSpPr>
          <p:cNvPr id="3" name="Espace réservé du contenu 2"/>
          <p:cNvSpPr>
            <a:spLocks noGrp="1"/>
          </p:cNvSpPr>
          <p:nvPr>
            <p:ph idx="1"/>
          </p:nvPr>
        </p:nvSpPr>
        <p:spPr>
          <a:xfrm>
            <a:off x="457200" y="1600200"/>
            <a:ext cx="8435280" cy="4525963"/>
          </a:xfrm>
        </p:spPr>
        <p:txBody>
          <a:bodyPr>
            <a:normAutofit fontScale="77500" lnSpcReduction="20000"/>
          </a:bodyPr>
          <a:lstStyle/>
          <a:p>
            <a:pPr marL="514350" lvl="0" indent="-514350">
              <a:buFont typeface="+mj-lt"/>
              <a:buAutoNum type="arabicPeriod"/>
            </a:pPr>
            <a:r>
              <a:rPr lang="fr-CA" dirty="0"/>
              <a:t>Ouverture de l’assemblée</a:t>
            </a:r>
          </a:p>
          <a:p>
            <a:pPr marL="514350" lvl="0" indent="-514350">
              <a:buFont typeface="+mj-lt"/>
              <a:buAutoNum type="arabicPeriod"/>
            </a:pPr>
            <a:r>
              <a:rPr lang="fr-CA" dirty="0"/>
              <a:t>Approbation de l’ordre du jour</a:t>
            </a:r>
          </a:p>
          <a:p>
            <a:pPr marL="514350" lvl="0" indent="-514350">
              <a:buFont typeface="+mj-lt"/>
              <a:buAutoNum type="arabicPeriod"/>
            </a:pPr>
            <a:r>
              <a:rPr lang="fr-CA" dirty="0"/>
              <a:t>Adoption du procès-verbal de l’assemblée générale de 2020-2021</a:t>
            </a:r>
          </a:p>
          <a:p>
            <a:pPr marL="514350" lvl="0" indent="-514350">
              <a:buFont typeface="+mj-lt"/>
              <a:buAutoNum type="arabicPeriod"/>
            </a:pPr>
            <a:r>
              <a:rPr lang="fr-CA" dirty="0"/>
              <a:t>États financiers	</a:t>
            </a:r>
          </a:p>
          <a:p>
            <a:pPr marL="514350" lvl="0" indent="-514350">
              <a:buFont typeface="+mj-lt"/>
              <a:buAutoNum type="arabicPeriod"/>
            </a:pPr>
            <a:r>
              <a:rPr lang="fr-CA" dirty="0"/>
              <a:t>Résumé </a:t>
            </a:r>
            <a:r>
              <a:rPr lang="fr-FR" dirty="0"/>
              <a:t>des actions entreprises en 2021-2022</a:t>
            </a:r>
          </a:p>
          <a:p>
            <a:pPr marL="514350" lvl="0" indent="-514350">
              <a:buFont typeface="+mj-lt"/>
              <a:buAutoNum type="arabicPeriod"/>
            </a:pPr>
            <a:r>
              <a:rPr lang="fr-FR" dirty="0"/>
              <a:t>Activités prévues en 2022-2023</a:t>
            </a:r>
          </a:p>
          <a:p>
            <a:pPr marL="514350" lvl="0" indent="-514350">
              <a:buFont typeface="+mj-lt"/>
              <a:buAutoNum type="arabicPeriod"/>
            </a:pPr>
            <a:r>
              <a:rPr lang="fr-CA" dirty="0"/>
              <a:t>Période de questions</a:t>
            </a:r>
          </a:p>
          <a:p>
            <a:pPr marL="514350" lvl="0" indent="-514350">
              <a:buFont typeface="+mj-lt"/>
              <a:buAutoNum type="arabicPeriod"/>
            </a:pPr>
            <a:r>
              <a:rPr lang="fr-CA" dirty="0"/>
              <a:t>Amendement au règlement général de l’association (date)</a:t>
            </a:r>
          </a:p>
          <a:p>
            <a:pPr marL="514350" lvl="0" indent="-514350">
              <a:buFont typeface="+mj-lt"/>
              <a:buAutoNum type="arabicPeriod"/>
            </a:pPr>
            <a:r>
              <a:rPr lang="fr-CA" dirty="0"/>
              <a:t>Élection des membres du CA</a:t>
            </a:r>
          </a:p>
          <a:p>
            <a:pPr marL="514350" lvl="0" indent="-514350">
              <a:buFont typeface="+mj-lt"/>
              <a:buAutoNum type="arabicPeriod"/>
            </a:pPr>
            <a:r>
              <a:rPr lang="fr-CA" dirty="0"/>
              <a:t>Varia							</a:t>
            </a:r>
          </a:p>
          <a:p>
            <a:pPr marL="514350" lvl="0" indent="-514350">
              <a:buFont typeface="+mj-lt"/>
              <a:buAutoNum type="arabicPeriod"/>
            </a:pPr>
            <a:r>
              <a:rPr lang="fr-CA" dirty="0"/>
              <a:t>Levée de l’assemblée</a:t>
            </a:r>
          </a:p>
          <a:p>
            <a:endParaRPr lang="fr-CA" dirty="0"/>
          </a:p>
        </p:txBody>
      </p:sp>
    </p:spTree>
    <p:extLst>
      <p:ext uri="{BB962C8B-B14F-4D97-AF65-F5344CB8AC3E}">
        <p14:creationId xmlns:p14="http://schemas.microsoft.com/office/powerpoint/2010/main" val="697632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CA" dirty="0"/>
              <a:t>Espèces envahissantes</a:t>
            </a:r>
          </a:p>
        </p:txBody>
      </p:sp>
      <p:sp>
        <p:nvSpPr>
          <p:cNvPr id="6" name="Espace réservé du contenu 3">
            <a:extLst>
              <a:ext uri="{FF2B5EF4-FFF2-40B4-BE49-F238E27FC236}">
                <a16:creationId xmlns:a16="http://schemas.microsoft.com/office/drawing/2014/main" id="{4B89087B-CFA4-4422-A842-519A625FB136}"/>
              </a:ext>
            </a:extLst>
          </p:cNvPr>
          <p:cNvSpPr>
            <a:spLocks noGrp="1"/>
          </p:cNvSpPr>
          <p:nvPr>
            <p:ph idx="1"/>
          </p:nvPr>
        </p:nvSpPr>
        <p:spPr>
          <a:xfrm>
            <a:off x="838200" y="1825625"/>
            <a:ext cx="7848600" cy="4351338"/>
          </a:xfrm>
        </p:spPr>
        <p:txBody>
          <a:bodyPr>
            <a:normAutofit fontScale="85000" lnSpcReduction="10000"/>
          </a:bodyPr>
          <a:lstStyle/>
          <a:p>
            <a:r>
              <a:rPr lang="fr-CA" sz="1800" dirty="0">
                <a:latin typeface="Calibri" panose="020F0502020204030204" pitchFamily="34" charset="0"/>
                <a:ea typeface="Calibri" panose="020F0502020204030204" pitchFamily="34" charset="0"/>
                <a:cs typeface="Times New Roman" panose="02020603050405020304" pitchFamily="18" charset="0"/>
              </a:rPr>
              <a:t>Le Myriophylle à épis peut occasionner d’énormes ravages en se propageant très rapidement. Cette plante peut recouvrir des superficies d’eau pouvant aller jusqu’à 10 000 mètres carrés. Il s’agit d’une nuisance incontrôlable pour la navigation ainsi que la baignade dans les lacs infectés.</a:t>
            </a:r>
          </a:p>
          <a:p>
            <a:endParaRPr lang="fr-CA" sz="1800" dirty="0">
              <a:latin typeface="Calibri" panose="020F0502020204030204" pitchFamily="34" charset="0"/>
              <a:ea typeface="Calibri" panose="020F0502020204030204" pitchFamily="34" charset="0"/>
              <a:cs typeface="Times New Roman" panose="02020603050405020304" pitchFamily="18" charset="0"/>
            </a:endParaRPr>
          </a:p>
          <a:p>
            <a:r>
              <a:rPr lang="fr-CA" sz="1800" dirty="0">
                <a:latin typeface="Calibri" panose="020F0502020204030204" pitchFamily="34" charset="0"/>
                <a:ea typeface="Calibri" panose="020F0502020204030204" pitchFamily="34" charset="0"/>
                <a:cs typeface="Times New Roman" panose="02020603050405020304" pitchFamily="18" charset="0"/>
              </a:rPr>
              <a:t>La présence du MYRIOPHYLLE À ÉPIS dans les cours d’eau démontre un problème environnemental important, mais également économique. Si nous prenons à la légère cette situation, cette plante pourrait affecter considérablement notre lac et entraîner une dévaluation des propriétés situées aux abords de celui-ci. Jusqu’à maintenant, aucune trace du Myriophylle à épis a été aperçu dans le lac des Pins Rouges, heureusement.</a:t>
            </a:r>
          </a:p>
          <a:p>
            <a:pPr marL="0" indent="0">
              <a:buNone/>
            </a:pPr>
            <a:endParaRPr lang="fr-CA" sz="1800" dirty="0">
              <a:latin typeface="Calibri" panose="020F0502020204030204" pitchFamily="34" charset="0"/>
              <a:ea typeface="Calibri" panose="020F0502020204030204" pitchFamily="34" charset="0"/>
              <a:cs typeface="Times New Roman" panose="02020603050405020304" pitchFamily="18" charset="0"/>
            </a:endParaRPr>
          </a:p>
          <a:p>
            <a:r>
              <a:rPr lang="fr-CA" sz="1800" dirty="0">
                <a:latin typeface="Calibri" panose="020F0502020204030204" pitchFamily="34" charset="0"/>
                <a:ea typeface="Calibri" panose="020F0502020204030204" pitchFamily="34" charset="0"/>
                <a:cs typeface="Times New Roman" panose="02020603050405020304" pitchFamily="18" charset="0"/>
              </a:rPr>
              <a:t>TOUJOURS NETTOYER adéquatement vos embarcations, vos pagaies et vestes de flottaison avant de naviguer sur le lac s’ils ont été en contact avec un autre plan d’eau, ce qui réduira les risques de contamination. De plus, il est CAPITAL d’en informer vos INVITÉS.</a:t>
            </a:r>
          </a:p>
          <a:p>
            <a:endParaRPr lang="fr-CA"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CA" sz="1800" dirty="0">
                <a:latin typeface="Calibri" panose="020F0502020204030204" pitchFamily="34" charset="0"/>
                <a:ea typeface="Calibri" panose="020F0502020204030204" pitchFamily="34" charset="0"/>
                <a:cs typeface="Times New Roman" panose="02020603050405020304" pitchFamily="18" charset="0"/>
              </a:rPr>
              <a:t>Reportage pertinent</a:t>
            </a:r>
          </a:p>
          <a:p>
            <a:r>
              <a:rPr lang="fr-CA" sz="1400" dirty="0">
                <a:effectLst/>
                <a:latin typeface="Calibri" panose="020F0502020204030204" pitchFamily="34" charset="0"/>
                <a:ea typeface="Calibri" panose="020F0502020204030204" pitchFamily="34" charset="0"/>
                <a:cs typeface="Times New Roman" panose="02020603050405020304" pitchFamily="18" charset="0"/>
              </a:rPr>
              <a:t>https://ici.radio-canada.ca/tele/la-semaine-verte/site/segments/reportage/339436/myriophylle-epis-plante-envahissante</a:t>
            </a:r>
          </a:p>
          <a:p>
            <a:endParaRPr lang="fr-CA" sz="1800" dirty="0">
              <a:latin typeface="Calibri" panose="020F0502020204030204" pitchFamily="34" charset="0"/>
              <a:ea typeface="Calibri" panose="020F0502020204030204" pitchFamily="34" charset="0"/>
              <a:cs typeface="Times New Roman" panose="02020603050405020304" pitchFamily="18" charset="0"/>
            </a:endParaRPr>
          </a:p>
          <a:p>
            <a:endParaRPr lang="fr-CA" dirty="0"/>
          </a:p>
        </p:txBody>
      </p:sp>
      <p:pic>
        <p:nvPicPr>
          <p:cNvPr id="4" name="Picture 2" descr="L'habitat du béluga sera légalement protégé - Baleines en direct">
            <a:extLst>
              <a:ext uri="{FF2B5EF4-FFF2-40B4-BE49-F238E27FC236}">
                <a16:creationId xmlns:a16="http://schemas.microsoft.com/office/drawing/2014/main" id="{63968AF6-E76B-4C4F-BBC9-2B112DECFC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5311808"/>
            <a:ext cx="2333625" cy="1547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00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p:spPr>
        <p:txBody>
          <a:bodyPr>
            <a:normAutofit/>
          </a:bodyPr>
          <a:lstStyle/>
          <a:p>
            <a:r>
              <a:rPr lang="fr-CA" dirty="0"/>
              <a:t>Plan directeur</a:t>
            </a:r>
          </a:p>
        </p:txBody>
      </p:sp>
      <p:sp>
        <p:nvSpPr>
          <p:cNvPr id="5" name="Espace réservé du contenu 2"/>
          <p:cNvSpPr txBox="1">
            <a:spLocks/>
          </p:cNvSpPr>
          <p:nvPr/>
        </p:nvSpPr>
        <p:spPr>
          <a:xfrm>
            <a:off x="609600" y="1507022"/>
            <a:ext cx="7850832" cy="509033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t>Règlementation sur les bandes riveraines et utilisation d’engrais (St-Alexis-des-Monts)</a:t>
            </a:r>
          </a:p>
          <a:p>
            <a:pPr lvl="1"/>
            <a:r>
              <a:rPr lang="fr-FR" dirty="0"/>
              <a:t>Adopté en 2020, en vigueur 2024</a:t>
            </a:r>
          </a:p>
          <a:p>
            <a:pPr lvl="1"/>
            <a:r>
              <a:rPr lang="fr-FR" dirty="0"/>
              <a:t>Informations et sensibilisation à venir</a:t>
            </a:r>
          </a:p>
          <a:p>
            <a:pPr lvl="1"/>
            <a:r>
              <a:rPr lang="fr-FR" dirty="0"/>
              <a:t>Opportunité de formation / achat de plantes en collaboration avec l’OBVRLY (en cours)</a:t>
            </a:r>
          </a:p>
          <a:p>
            <a:pPr lvl="1"/>
            <a:endParaRPr lang="fr-FR" dirty="0"/>
          </a:p>
          <a:p>
            <a:pPr lvl="1"/>
            <a:endParaRPr lang="fr-FR" dirty="0"/>
          </a:p>
          <a:p>
            <a:pPr lvl="1"/>
            <a:r>
              <a:rPr lang="fr-FR" sz="2400" dirty="0"/>
              <a:t>https://www.saint-alexis-des-monts.ca/file-6120</a:t>
            </a:r>
          </a:p>
          <a:p>
            <a:pPr marL="457200" lvl="1" indent="0">
              <a:buNone/>
            </a:pPr>
            <a:endParaRPr lang="fr-FR" dirty="0"/>
          </a:p>
          <a:p>
            <a:endParaRPr lang="fr-FR" dirty="0"/>
          </a:p>
          <a:p>
            <a:endParaRPr lang="fr-FR" dirty="0">
              <a:no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208" t="45941" r="7623" b="44950"/>
          <a:stretch/>
        </p:blipFill>
        <p:spPr bwMode="auto">
          <a:xfrm>
            <a:off x="1187622" y="4962616"/>
            <a:ext cx="6482281" cy="624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5912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Actions entreprises</a:t>
            </a:r>
          </a:p>
        </p:txBody>
      </p:sp>
      <p:sp>
        <p:nvSpPr>
          <p:cNvPr id="3" name="Espace réservé du contenu 2"/>
          <p:cNvSpPr>
            <a:spLocks noGrp="1"/>
          </p:cNvSpPr>
          <p:nvPr>
            <p:ph idx="1"/>
          </p:nvPr>
        </p:nvSpPr>
        <p:spPr>
          <a:xfrm>
            <a:off x="457200" y="1600200"/>
            <a:ext cx="8435280" cy="4525963"/>
          </a:xfrm>
        </p:spPr>
        <p:txBody>
          <a:bodyPr>
            <a:normAutofit/>
          </a:bodyPr>
          <a:lstStyle/>
          <a:p>
            <a:endParaRPr lang="fr-FR" dirty="0"/>
          </a:p>
          <a:p>
            <a:pPr marL="971550" lvl="1" indent="-514350">
              <a:buFont typeface="+mj-lt"/>
              <a:buAutoNum type="arabicPeriod"/>
            </a:pPr>
            <a:r>
              <a:rPr lang="fr-CA" altLang="fr-FR" dirty="0"/>
              <a:t>Plan directeur du lac des Pins-Rouges</a:t>
            </a:r>
          </a:p>
          <a:p>
            <a:pPr marL="1371600" lvl="2" indent="-514350">
              <a:buFont typeface="+mj-lt"/>
              <a:buAutoNum type="romanUcPeriod"/>
            </a:pPr>
            <a:r>
              <a:rPr lang="fr-CA" altLang="fr-FR" dirty="0"/>
              <a:t>Suivi de la qualité de l’eau</a:t>
            </a:r>
          </a:p>
          <a:p>
            <a:pPr marL="1371600" lvl="2" indent="-514350">
              <a:buFont typeface="+mj-lt"/>
              <a:buAutoNum type="romanUcPeriod"/>
            </a:pPr>
            <a:r>
              <a:rPr lang="fr-CA" altLang="fr-FR" dirty="0"/>
              <a:t>Suivi de la population de poisson</a:t>
            </a:r>
          </a:p>
          <a:p>
            <a:pPr marL="1371600" lvl="2" indent="-514350">
              <a:buFont typeface="+mj-lt"/>
              <a:buAutoNum type="romanUcPeriod"/>
            </a:pPr>
            <a:r>
              <a:rPr lang="fr-CA" altLang="fr-FR" dirty="0"/>
              <a:t>Plantes envahissantes</a:t>
            </a:r>
          </a:p>
          <a:p>
            <a:pPr marL="971550" lvl="1" indent="-514350">
              <a:buFont typeface="+mj-lt"/>
              <a:buAutoNum type="arabicPeriod"/>
            </a:pPr>
            <a:r>
              <a:rPr lang="fr-FR" altLang="fr-FR" b="1" dirty="0"/>
              <a:t>Réflexion sur la navigation</a:t>
            </a:r>
          </a:p>
          <a:p>
            <a:endParaRPr lang="fr-FR" dirty="0"/>
          </a:p>
        </p:txBody>
      </p:sp>
    </p:spTree>
    <p:extLst>
      <p:ext uri="{BB962C8B-B14F-4D97-AF65-F5344CB8AC3E}">
        <p14:creationId xmlns:p14="http://schemas.microsoft.com/office/powerpoint/2010/main" val="3318341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Réflexion sur la navigation</a:t>
            </a:r>
          </a:p>
        </p:txBody>
      </p:sp>
      <p:sp>
        <p:nvSpPr>
          <p:cNvPr id="3" name="Espace réservé du contenu 2"/>
          <p:cNvSpPr>
            <a:spLocks noGrp="1"/>
          </p:cNvSpPr>
          <p:nvPr>
            <p:ph idx="1"/>
          </p:nvPr>
        </p:nvSpPr>
        <p:spPr>
          <a:xfrm>
            <a:off x="457200" y="1600200"/>
            <a:ext cx="8435280" cy="4525963"/>
          </a:xfrm>
        </p:spPr>
        <p:txBody>
          <a:bodyPr>
            <a:normAutofit fontScale="92500" lnSpcReduction="10000"/>
          </a:bodyPr>
          <a:lstStyle/>
          <a:p>
            <a:pPr marL="457200" lvl="1" indent="0" algn="ctr">
              <a:buNone/>
            </a:pPr>
            <a:r>
              <a:rPr lang="fr-FR" sz="3200" b="1" dirty="0"/>
              <a:t>TEXTE PIERRE - Rappel de la proposition adoptée en 2019</a:t>
            </a:r>
          </a:p>
          <a:p>
            <a:pPr marL="457200" lvl="1" indent="0" algn="ctr">
              <a:buNone/>
            </a:pPr>
            <a:r>
              <a:rPr lang="fr-FR" sz="3200" b="1" dirty="0"/>
              <a:t>L’AGA mandate le CA pour:</a:t>
            </a:r>
          </a:p>
          <a:p>
            <a:pPr marL="342900" lvl="0" indent="-342900">
              <a:lnSpc>
                <a:spcPct val="115000"/>
              </a:lnSpc>
              <a:buFont typeface="+mj-lt"/>
              <a:buAutoNum type="arabicPeriod"/>
            </a:pPr>
            <a:r>
              <a:rPr lang="fr-CA" sz="1800" i="1" dirty="0">
                <a:effectLst/>
                <a:latin typeface="Calibri" panose="020F0502020204030204" pitchFamily="34" charset="0"/>
                <a:ea typeface="Calibri" panose="020F0502020204030204" pitchFamily="34" charset="0"/>
                <a:cs typeface="Times New Roman" panose="02020603050405020304" pitchFamily="18" charset="0"/>
              </a:rPr>
              <a:t>Travailler au développement d’un projet de restriction de la navigation sur le lac.</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fr-CA" sz="1800" i="1" dirty="0">
                <a:effectLst/>
                <a:latin typeface="Calibri" panose="020F0502020204030204" pitchFamily="34" charset="0"/>
                <a:ea typeface="Calibri" panose="020F0502020204030204" pitchFamily="34" charset="0"/>
                <a:cs typeface="Times New Roman" panose="02020603050405020304" pitchFamily="18" charset="0"/>
              </a:rPr>
              <a:t>Entreprendre des démarches auprès de la municipalité et des autres intervenants impliqués en vue d’identifier les moyens à sa disposition pour éventuellement faire appliquer ces restrictions.</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fr-CA" sz="1800" i="1" dirty="0">
                <a:effectLst/>
                <a:latin typeface="Calibri" panose="020F0502020204030204" pitchFamily="34" charset="0"/>
                <a:ea typeface="Calibri" panose="020F0502020204030204" pitchFamily="34" charset="0"/>
                <a:cs typeface="Times New Roman" panose="02020603050405020304" pitchFamily="18" charset="0"/>
              </a:rPr>
              <a:t>Soumettre aux membres lors d’une assemblée générale, ou par un autre moyen jugé pertinent par le CA, une proposition détaillée, réaliste et applicable de restriction de la navigation.</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fr-CA" sz="1800" i="1" dirty="0">
                <a:effectLst/>
                <a:latin typeface="Calibri" panose="020F0502020204030204" pitchFamily="34" charset="0"/>
                <a:ea typeface="Calibri" panose="020F0502020204030204" pitchFamily="34" charset="0"/>
                <a:cs typeface="Times New Roman" panose="02020603050405020304" pitchFamily="18" charset="0"/>
              </a:rPr>
              <a:t>Sur la base d’une proposition approuvée par les membres, mettre en marche et d’appuyer un processus pouvant mener à l’adoption d’un règlement restreignant la navigation par le gouvernement fédéral, avec la participation de la municipalité.</a:t>
            </a:r>
            <a:endParaRPr lang="fr-FR" dirty="0"/>
          </a:p>
          <a:p>
            <a:endParaRPr lang="fr-FR" dirty="0"/>
          </a:p>
        </p:txBody>
      </p:sp>
      <p:cxnSp>
        <p:nvCxnSpPr>
          <p:cNvPr id="5" name="Connecteur droit 4">
            <a:extLst>
              <a:ext uri="{FF2B5EF4-FFF2-40B4-BE49-F238E27FC236}">
                <a16:creationId xmlns:a16="http://schemas.microsoft.com/office/drawing/2014/main" id="{03A5D977-4817-40A6-8706-1D1E7558FF81}"/>
              </a:ext>
            </a:extLst>
          </p:cNvPr>
          <p:cNvCxnSpPr/>
          <p:nvPr/>
        </p:nvCxnSpPr>
        <p:spPr>
          <a:xfrm flipV="1">
            <a:off x="457200" y="836712"/>
            <a:ext cx="7787208" cy="5289451"/>
          </a:xfrm>
          <a:prstGeom prst="line">
            <a:avLst/>
          </a:prstGeom>
          <a:ln w="412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64203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Réflexion sur la navigation</a:t>
            </a:r>
          </a:p>
        </p:txBody>
      </p:sp>
      <p:sp>
        <p:nvSpPr>
          <p:cNvPr id="3" name="Espace réservé du contenu 2"/>
          <p:cNvSpPr>
            <a:spLocks noGrp="1"/>
          </p:cNvSpPr>
          <p:nvPr>
            <p:ph idx="1"/>
          </p:nvPr>
        </p:nvSpPr>
        <p:spPr>
          <a:xfrm>
            <a:off x="457200" y="1600200"/>
            <a:ext cx="8435280" cy="4525963"/>
          </a:xfrm>
        </p:spPr>
        <p:txBody>
          <a:bodyPr>
            <a:normAutofit/>
          </a:bodyPr>
          <a:lstStyle/>
          <a:p>
            <a:pPr marL="457200" lvl="1" indent="0" algn="ctr">
              <a:buNone/>
            </a:pPr>
            <a:r>
              <a:rPr lang="fr-FR" sz="3200" b="1" dirty="0"/>
              <a:t>Actions menées</a:t>
            </a:r>
          </a:p>
          <a:p>
            <a:pPr marL="971550" lvl="1" indent="-514350">
              <a:buFont typeface="+mj-lt"/>
              <a:buAutoNum type="arabicPeriod"/>
            </a:pPr>
            <a:r>
              <a:rPr lang="fr-FR" dirty="0"/>
              <a:t>Formation d’un comité sur la navigation</a:t>
            </a:r>
          </a:p>
          <a:p>
            <a:pPr marL="971550" lvl="1" indent="-514350">
              <a:buFont typeface="+mj-lt"/>
              <a:buAutoNum type="arabicPeriod"/>
            </a:pPr>
            <a:r>
              <a:rPr lang="fr-CA" altLang="fr-FR" dirty="0"/>
              <a:t>Recherche d’informations sur la réglementation</a:t>
            </a:r>
          </a:p>
          <a:p>
            <a:pPr marL="971550" lvl="1" indent="-514350">
              <a:buFont typeface="+mj-lt"/>
              <a:buAutoNum type="arabicPeriod"/>
            </a:pPr>
            <a:r>
              <a:rPr lang="fr-CA" altLang="fr-FR" dirty="0"/>
              <a:t>Recherche d’exemples d’autres lacs</a:t>
            </a:r>
          </a:p>
          <a:p>
            <a:pPr marL="971550" lvl="1" indent="-514350">
              <a:buFont typeface="+mj-lt"/>
              <a:buAutoNum type="arabicPeriod"/>
            </a:pPr>
            <a:r>
              <a:rPr lang="fr-CA" altLang="fr-FR" dirty="0"/>
              <a:t>Sondage auprès des membres</a:t>
            </a:r>
          </a:p>
          <a:p>
            <a:pPr marL="971550" lvl="1" indent="-514350">
              <a:buFont typeface="+mj-lt"/>
              <a:buAutoNum type="arabicPeriod"/>
            </a:pPr>
            <a:r>
              <a:rPr lang="fr-CA" altLang="fr-FR" dirty="0"/>
              <a:t>Analyse de la problématique </a:t>
            </a:r>
          </a:p>
          <a:p>
            <a:pPr marL="971550" lvl="1" indent="-514350">
              <a:buFont typeface="+mj-lt"/>
              <a:buAutoNum type="arabicPeriod"/>
            </a:pPr>
            <a:r>
              <a:rPr lang="fr-CA" altLang="fr-FR" dirty="0"/>
              <a:t>Développement d’une stratégie</a:t>
            </a:r>
          </a:p>
        </p:txBody>
      </p:sp>
      <p:cxnSp>
        <p:nvCxnSpPr>
          <p:cNvPr id="4" name="Connecteur droit 3">
            <a:extLst>
              <a:ext uri="{FF2B5EF4-FFF2-40B4-BE49-F238E27FC236}">
                <a16:creationId xmlns:a16="http://schemas.microsoft.com/office/drawing/2014/main" id="{5D6F7F32-29A8-4441-9327-74423E030A13}"/>
              </a:ext>
            </a:extLst>
          </p:cNvPr>
          <p:cNvCxnSpPr/>
          <p:nvPr/>
        </p:nvCxnSpPr>
        <p:spPr>
          <a:xfrm flipV="1">
            <a:off x="457200" y="836712"/>
            <a:ext cx="7787208" cy="5289451"/>
          </a:xfrm>
          <a:prstGeom prst="line">
            <a:avLst/>
          </a:prstGeom>
          <a:ln w="412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26927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Réflexion sur la navigation</a:t>
            </a:r>
          </a:p>
        </p:txBody>
      </p:sp>
      <p:sp>
        <p:nvSpPr>
          <p:cNvPr id="3" name="Espace réservé du contenu 2"/>
          <p:cNvSpPr>
            <a:spLocks noGrp="1"/>
          </p:cNvSpPr>
          <p:nvPr>
            <p:ph idx="1"/>
          </p:nvPr>
        </p:nvSpPr>
        <p:spPr>
          <a:xfrm>
            <a:off x="457200" y="1600200"/>
            <a:ext cx="8435280" cy="4525963"/>
          </a:xfrm>
        </p:spPr>
        <p:txBody>
          <a:bodyPr>
            <a:normAutofit fontScale="77500" lnSpcReduction="20000"/>
          </a:bodyPr>
          <a:lstStyle/>
          <a:p>
            <a:pPr marL="0" indent="0" algn="ctr">
              <a:buNone/>
            </a:pPr>
            <a:r>
              <a:rPr lang="fr-FR" sz="3500" b="1" dirty="0"/>
              <a:t>Résumé des informations recueillies</a:t>
            </a:r>
          </a:p>
          <a:p>
            <a:pPr lvl="0"/>
            <a:r>
              <a:rPr lang="fr-CA" sz="3000" dirty="0"/>
              <a:t>Règlementation fédérale à la demande de la municipalité seulement</a:t>
            </a:r>
          </a:p>
          <a:p>
            <a:pPr lvl="0"/>
            <a:r>
              <a:rPr lang="fr-CA" sz="3000" dirty="0"/>
              <a:t>Démarche longue et ardue</a:t>
            </a:r>
          </a:p>
          <a:p>
            <a:pPr lvl="0"/>
            <a:r>
              <a:rPr lang="fr-CA" sz="3000" dirty="0"/>
              <a:t>Peu de lacs ont obtenues un règlementation dans les dernières années (depuis 2012) en raison d’une « directive du cabinet » qui visait à limiter l’intervention du gouvernement</a:t>
            </a:r>
          </a:p>
          <a:p>
            <a:pPr lvl="0"/>
            <a:r>
              <a:rPr lang="fr-CA" sz="3000" dirty="0"/>
              <a:t>Exemples des effets néfastes de certaines formes de navigation(Lac </a:t>
            </a:r>
            <a:r>
              <a:rPr lang="fr-CA" sz="3000" dirty="0" err="1"/>
              <a:t>Sept-îles</a:t>
            </a:r>
            <a:r>
              <a:rPr lang="fr-CA" sz="3000" dirty="0"/>
              <a:t>, lac </a:t>
            </a:r>
            <a:r>
              <a:rPr lang="fr-CA" sz="3000" dirty="0" err="1"/>
              <a:t>Saint-Marie</a:t>
            </a:r>
            <a:r>
              <a:rPr lang="fr-CA" sz="3000" dirty="0"/>
              <a:t>)</a:t>
            </a:r>
          </a:p>
          <a:p>
            <a:pPr lvl="0"/>
            <a:r>
              <a:rPr lang="fr-CA" sz="3000" dirty="0"/>
              <a:t>Rapport Boucher (1999) sur la sécurité sur les lacs recommande restrictions de vitesse et de type d’embarcation</a:t>
            </a:r>
          </a:p>
          <a:p>
            <a:endParaRPr lang="fr-FR" dirty="0"/>
          </a:p>
        </p:txBody>
      </p:sp>
      <p:cxnSp>
        <p:nvCxnSpPr>
          <p:cNvPr id="4" name="Connecteur droit 3">
            <a:extLst>
              <a:ext uri="{FF2B5EF4-FFF2-40B4-BE49-F238E27FC236}">
                <a16:creationId xmlns:a16="http://schemas.microsoft.com/office/drawing/2014/main" id="{4C80393F-3FDD-4ABE-9EA8-18CE480F0571}"/>
              </a:ext>
            </a:extLst>
          </p:cNvPr>
          <p:cNvCxnSpPr/>
          <p:nvPr/>
        </p:nvCxnSpPr>
        <p:spPr>
          <a:xfrm flipV="1">
            <a:off x="457200" y="836712"/>
            <a:ext cx="7787208" cy="5289451"/>
          </a:xfrm>
          <a:prstGeom prst="line">
            <a:avLst/>
          </a:prstGeom>
          <a:ln w="412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02212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Réflexion sur la navigation</a:t>
            </a:r>
          </a:p>
        </p:txBody>
      </p:sp>
      <p:sp>
        <p:nvSpPr>
          <p:cNvPr id="3" name="Espace réservé du contenu 2"/>
          <p:cNvSpPr>
            <a:spLocks noGrp="1"/>
          </p:cNvSpPr>
          <p:nvPr>
            <p:ph idx="1"/>
          </p:nvPr>
        </p:nvSpPr>
        <p:spPr>
          <a:xfrm>
            <a:off x="457200" y="1600200"/>
            <a:ext cx="8435280" cy="4525963"/>
          </a:xfrm>
        </p:spPr>
        <p:txBody>
          <a:bodyPr>
            <a:normAutofit fontScale="92500" lnSpcReduction="10000"/>
          </a:bodyPr>
          <a:lstStyle/>
          <a:p>
            <a:pPr marL="0" indent="0" algn="ctr">
              <a:buNone/>
            </a:pPr>
            <a:r>
              <a:rPr lang="fr-FR" sz="3500" b="1" dirty="0"/>
              <a:t>Problématiques identifiées</a:t>
            </a:r>
          </a:p>
          <a:p>
            <a:pPr lvl="0"/>
            <a:r>
              <a:rPr lang="fr-CA" dirty="0"/>
              <a:t>Problème de sécurité ressenti par les autres usagers du lac lorsque des bateaux ou des motomarines circules rapidement</a:t>
            </a:r>
          </a:p>
          <a:p>
            <a:pPr lvl="0"/>
            <a:r>
              <a:rPr lang="fr-CA" dirty="0"/>
              <a:t>Dégradation de l’environnement causée par les vagues et le bruit, le brassage de l’eau</a:t>
            </a:r>
          </a:p>
          <a:p>
            <a:pPr lvl="0"/>
            <a:r>
              <a:rPr lang="fr-CA" dirty="0"/>
              <a:t>Problème de tranquillité et de qualité de vie</a:t>
            </a:r>
          </a:p>
          <a:p>
            <a:pPr marL="0" indent="0" algn="ctr">
              <a:buNone/>
            </a:pPr>
            <a:r>
              <a:rPr lang="fr-FR" sz="3500" b="1" dirty="0"/>
              <a:t>Tous les problèmes observés sont reliés à la vitesse des embarcations</a:t>
            </a:r>
          </a:p>
          <a:p>
            <a:pPr marL="0" lvl="0" indent="0" algn="ctr">
              <a:buNone/>
            </a:pPr>
            <a:endParaRPr lang="fr-CA" sz="3500" b="1" dirty="0"/>
          </a:p>
          <a:p>
            <a:endParaRPr lang="fr-FR" dirty="0"/>
          </a:p>
        </p:txBody>
      </p:sp>
      <p:cxnSp>
        <p:nvCxnSpPr>
          <p:cNvPr id="4" name="Connecteur droit 3">
            <a:extLst>
              <a:ext uri="{FF2B5EF4-FFF2-40B4-BE49-F238E27FC236}">
                <a16:creationId xmlns:a16="http://schemas.microsoft.com/office/drawing/2014/main" id="{34F9CABB-7496-4AA0-A3E0-B9F9B4CAE947}"/>
              </a:ext>
            </a:extLst>
          </p:cNvPr>
          <p:cNvCxnSpPr/>
          <p:nvPr/>
        </p:nvCxnSpPr>
        <p:spPr>
          <a:xfrm flipV="1">
            <a:off x="457200" y="836712"/>
            <a:ext cx="7787208" cy="5289451"/>
          </a:xfrm>
          <a:prstGeom prst="line">
            <a:avLst/>
          </a:prstGeom>
          <a:ln w="412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58486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Réflexion sur la navigation</a:t>
            </a:r>
          </a:p>
        </p:txBody>
      </p:sp>
      <p:sp>
        <p:nvSpPr>
          <p:cNvPr id="3" name="Espace réservé du contenu 2"/>
          <p:cNvSpPr>
            <a:spLocks noGrp="1"/>
          </p:cNvSpPr>
          <p:nvPr>
            <p:ph idx="1"/>
          </p:nvPr>
        </p:nvSpPr>
        <p:spPr>
          <a:xfrm>
            <a:off x="457200" y="1600200"/>
            <a:ext cx="8435280" cy="4525963"/>
          </a:xfrm>
        </p:spPr>
        <p:txBody>
          <a:bodyPr>
            <a:normAutofit fontScale="85000" lnSpcReduction="20000"/>
          </a:bodyPr>
          <a:lstStyle/>
          <a:p>
            <a:pPr marL="0" indent="0" algn="ctr">
              <a:buNone/>
            </a:pPr>
            <a:r>
              <a:rPr lang="fr-FR" sz="3500" b="1" dirty="0"/>
              <a:t>Proposition du comité</a:t>
            </a:r>
          </a:p>
          <a:p>
            <a:pPr lvl="0"/>
            <a:r>
              <a:rPr lang="fr-CA" dirty="0"/>
              <a:t>Travailler pour faire adopter une </a:t>
            </a:r>
            <a:r>
              <a:rPr lang="fr-CA" b="1" dirty="0"/>
              <a:t>règlementation limitant la vitesse </a:t>
            </a:r>
            <a:r>
              <a:rPr lang="fr-CA" dirty="0"/>
              <a:t>des embarcations suffisamment pour empêcher les motos marines, les sports de traîne et les vitesses dangereuses, mais permettant les activités non nuisibles.</a:t>
            </a:r>
          </a:p>
          <a:p>
            <a:pPr lvl="1"/>
            <a:r>
              <a:rPr lang="fr-CA" dirty="0"/>
              <a:t>La limitation de la vitesse suffit pour limiter les effets négatifs de la navigation, peu importe le type d’embarcation</a:t>
            </a:r>
          </a:p>
          <a:p>
            <a:pPr lvl="1"/>
            <a:r>
              <a:rPr lang="fr-CA" dirty="0"/>
              <a:t>Une règlementation est la meilleure solution à long terme pour limiter la vitesse.</a:t>
            </a:r>
          </a:p>
          <a:p>
            <a:pPr lvl="1"/>
            <a:r>
              <a:rPr lang="fr-CA" dirty="0"/>
              <a:t>Le processus d’adoption d’un règlementation sera déjà une bonne façon de conscientiser et de communiquer le problème.</a:t>
            </a:r>
          </a:p>
          <a:p>
            <a:pPr marL="0" lvl="0" indent="0" algn="ctr">
              <a:buNone/>
            </a:pPr>
            <a:endParaRPr lang="fr-CA" sz="3500" b="1" dirty="0"/>
          </a:p>
          <a:p>
            <a:endParaRPr lang="fr-FR" dirty="0"/>
          </a:p>
        </p:txBody>
      </p:sp>
      <p:cxnSp>
        <p:nvCxnSpPr>
          <p:cNvPr id="4" name="Connecteur droit 3">
            <a:extLst>
              <a:ext uri="{FF2B5EF4-FFF2-40B4-BE49-F238E27FC236}">
                <a16:creationId xmlns:a16="http://schemas.microsoft.com/office/drawing/2014/main" id="{CE522669-AFF1-42D6-A0C1-6EDD8E92D7F8}"/>
              </a:ext>
            </a:extLst>
          </p:cNvPr>
          <p:cNvCxnSpPr/>
          <p:nvPr/>
        </p:nvCxnSpPr>
        <p:spPr>
          <a:xfrm flipV="1">
            <a:off x="457200" y="836712"/>
            <a:ext cx="7787208" cy="5289451"/>
          </a:xfrm>
          <a:prstGeom prst="line">
            <a:avLst/>
          </a:prstGeom>
          <a:ln w="412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22010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Réflexion sur la navigation</a:t>
            </a:r>
          </a:p>
        </p:txBody>
      </p:sp>
      <p:sp>
        <p:nvSpPr>
          <p:cNvPr id="3" name="Espace réservé du contenu 2"/>
          <p:cNvSpPr>
            <a:spLocks noGrp="1"/>
          </p:cNvSpPr>
          <p:nvPr>
            <p:ph idx="1"/>
          </p:nvPr>
        </p:nvSpPr>
        <p:spPr>
          <a:xfrm>
            <a:off x="457200" y="1600200"/>
            <a:ext cx="8435280" cy="4525963"/>
          </a:xfrm>
        </p:spPr>
        <p:txBody>
          <a:bodyPr>
            <a:normAutofit fontScale="77500" lnSpcReduction="20000"/>
          </a:bodyPr>
          <a:lstStyle/>
          <a:p>
            <a:pPr marL="0" indent="0" algn="ctr">
              <a:buNone/>
            </a:pPr>
            <a:r>
              <a:rPr lang="fr-FR" sz="3500" b="1" dirty="0"/>
              <a:t>Proposition du CA</a:t>
            </a:r>
          </a:p>
          <a:p>
            <a:pPr lvl="0"/>
            <a:r>
              <a:rPr lang="fr-CA" dirty="0"/>
              <a:t>Il est proposé que le CA soit mandaté pour travailler à faire adopter un </a:t>
            </a:r>
            <a:r>
              <a:rPr lang="fr-CA" b="1" dirty="0"/>
              <a:t>règlementation limitant la vitesse </a:t>
            </a:r>
            <a:r>
              <a:rPr lang="fr-CA" dirty="0"/>
              <a:t>sur le lac, notamment par les actions suivantes:</a:t>
            </a:r>
          </a:p>
          <a:p>
            <a:pPr lvl="1"/>
            <a:r>
              <a:rPr lang="fr-CA" dirty="0"/>
              <a:t>Effectuer des représentation auprès de la municipalité de Saint-Alexis pour qu’elle présente un projet de règlement au fédéral.</a:t>
            </a:r>
          </a:p>
          <a:p>
            <a:pPr lvl="1"/>
            <a:r>
              <a:rPr lang="fr-CA" dirty="0"/>
              <a:t>Assister la ville au besoin dans la préparation du dossier à présenter au fédéral</a:t>
            </a:r>
          </a:p>
          <a:p>
            <a:pPr lvl="1"/>
            <a:r>
              <a:rPr lang="fr-CA" dirty="0"/>
              <a:t>Poursuivre la recherche d’information sur l’impact de la navigation sur le lac, entre autres, par une étude de la « capacité portante ».</a:t>
            </a:r>
          </a:p>
          <a:p>
            <a:pPr lvl="1"/>
            <a:r>
              <a:rPr lang="fr-CA" dirty="0"/>
              <a:t>Informer les riverains des intentions de l’association et des impacts de la navigation rapide</a:t>
            </a:r>
          </a:p>
          <a:p>
            <a:pPr marL="0" lvl="0" indent="0" algn="ctr">
              <a:buNone/>
            </a:pPr>
            <a:endParaRPr lang="fr-CA" sz="3500" b="1" dirty="0"/>
          </a:p>
          <a:p>
            <a:endParaRPr lang="fr-FR" dirty="0"/>
          </a:p>
        </p:txBody>
      </p:sp>
      <p:cxnSp>
        <p:nvCxnSpPr>
          <p:cNvPr id="4" name="Connecteur droit 3">
            <a:extLst>
              <a:ext uri="{FF2B5EF4-FFF2-40B4-BE49-F238E27FC236}">
                <a16:creationId xmlns:a16="http://schemas.microsoft.com/office/drawing/2014/main" id="{4C6F99C3-2C57-44F2-B677-87917D6FF6ED}"/>
              </a:ext>
            </a:extLst>
          </p:cNvPr>
          <p:cNvCxnSpPr/>
          <p:nvPr/>
        </p:nvCxnSpPr>
        <p:spPr>
          <a:xfrm flipV="1">
            <a:off x="457200" y="836712"/>
            <a:ext cx="7787208" cy="5289451"/>
          </a:xfrm>
          <a:prstGeom prst="line">
            <a:avLst/>
          </a:prstGeom>
          <a:ln w="412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22982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2245719-1B12-47BD-9BF0-1BC9541EAEEA}"/>
              </a:ext>
            </a:extLst>
          </p:cNvPr>
          <p:cNvSpPr>
            <a:spLocks noGrp="1"/>
          </p:cNvSpPr>
          <p:nvPr>
            <p:ph idx="1"/>
          </p:nvPr>
        </p:nvSpPr>
        <p:spPr/>
        <p:txBody>
          <a:bodyPr/>
          <a:lstStyle/>
          <a:p>
            <a:endParaRPr lang="fr-CA"/>
          </a:p>
        </p:txBody>
      </p:sp>
      <p:sp>
        <p:nvSpPr>
          <p:cNvPr id="3" name="Titre 2">
            <a:extLst>
              <a:ext uri="{FF2B5EF4-FFF2-40B4-BE49-F238E27FC236}">
                <a16:creationId xmlns:a16="http://schemas.microsoft.com/office/drawing/2014/main" id="{3DAC5AE2-446D-4FE9-ADC9-B88FE515BDCD}"/>
              </a:ext>
            </a:extLst>
          </p:cNvPr>
          <p:cNvSpPr>
            <a:spLocks noGrp="1"/>
          </p:cNvSpPr>
          <p:nvPr>
            <p:ph type="title"/>
          </p:nvPr>
        </p:nvSpPr>
        <p:spPr/>
        <p:txBody>
          <a:bodyPr/>
          <a:lstStyle/>
          <a:p>
            <a:r>
              <a:rPr lang="en-CA" dirty="0" err="1"/>
              <a:t>Texte</a:t>
            </a:r>
            <a:r>
              <a:rPr lang="en-CA" dirty="0"/>
              <a:t> Martin</a:t>
            </a:r>
            <a:endParaRPr lang="fr-CA" dirty="0"/>
          </a:p>
        </p:txBody>
      </p:sp>
      <p:pic>
        <p:nvPicPr>
          <p:cNvPr id="4" name="Picture 2" descr="L'habitat du béluga sera légalement protégé - Baleines en direct">
            <a:extLst>
              <a:ext uri="{FF2B5EF4-FFF2-40B4-BE49-F238E27FC236}">
                <a16:creationId xmlns:a16="http://schemas.microsoft.com/office/drawing/2014/main" id="{D2330ADE-3175-4802-8E76-5F5E7A0BB6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97552"/>
            <a:ext cx="8536657" cy="5662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00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Adoption PV AGA 2020-2021</a:t>
            </a:r>
          </a:p>
        </p:txBody>
      </p:sp>
    </p:spTree>
    <p:extLst>
      <p:ext uri="{BB962C8B-B14F-4D97-AF65-F5344CB8AC3E}">
        <p14:creationId xmlns:p14="http://schemas.microsoft.com/office/powerpoint/2010/main" val="2045095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Ordre du jour</a:t>
            </a:r>
          </a:p>
        </p:txBody>
      </p:sp>
      <p:sp>
        <p:nvSpPr>
          <p:cNvPr id="3" name="Espace réservé du contenu 2"/>
          <p:cNvSpPr>
            <a:spLocks noGrp="1"/>
          </p:cNvSpPr>
          <p:nvPr>
            <p:ph idx="1"/>
          </p:nvPr>
        </p:nvSpPr>
        <p:spPr>
          <a:xfrm>
            <a:off x="457200" y="1600200"/>
            <a:ext cx="8435280" cy="4525963"/>
          </a:xfrm>
        </p:spPr>
        <p:txBody>
          <a:bodyPr>
            <a:normAutofit fontScale="77500" lnSpcReduction="20000"/>
          </a:bodyPr>
          <a:lstStyle/>
          <a:p>
            <a:pPr marL="514350" lvl="0" indent="-514350">
              <a:buFont typeface="+mj-lt"/>
              <a:buAutoNum type="arabicPeriod"/>
            </a:pPr>
            <a:r>
              <a:rPr lang="fr-CA" dirty="0"/>
              <a:t>Ouverture de l’assemblée</a:t>
            </a:r>
          </a:p>
          <a:p>
            <a:pPr marL="514350" lvl="0" indent="-514350">
              <a:buFont typeface="+mj-lt"/>
              <a:buAutoNum type="arabicPeriod"/>
            </a:pPr>
            <a:r>
              <a:rPr lang="fr-CA" dirty="0"/>
              <a:t>Approbation de l’ordre du jour</a:t>
            </a:r>
          </a:p>
          <a:p>
            <a:pPr marL="514350" lvl="0" indent="-514350">
              <a:buFont typeface="+mj-lt"/>
              <a:buAutoNum type="arabicPeriod"/>
            </a:pPr>
            <a:r>
              <a:rPr lang="fr-CA" dirty="0"/>
              <a:t>Adoption du procès-verbal de l’assemblée générale de 2020-2021</a:t>
            </a:r>
          </a:p>
          <a:p>
            <a:pPr marL="514350" lvl="0" indent="-514350">
              <a:buFont typeface="+mj-lt"/>
              <a:buAutoNum type="arabicPeriod"/>
            </a:pPr>
            <a:r>
              <a:rPr lang="fr-CA" dirty="0"/>
              <a:t>États financiers</a:t>
            </a:r>
            <a:r>
              <a:rPr lang="fr-CA" b="1" dirty="0"/>
              <a:t>	</a:t>
            </a:r>
          </a:p>
          <a:p>
            <a:pPr marL="514350" lvl="0" indent="-514350">
              <a:buFont typeface="+mj-lt"/>
              <a:buAutoNum type="arabicPeriod"/>
            </a:pPr>
            <a:r>
              <a:rPr lang="fr-CA" dirty="0"/>
              <a:t>Résumé </a:t>
            </a:r>
            <a:r>
              <a:rPr lang="fr-FR" dirty="0"/>
              <a:t>des actions entreprises en 2021-2022</a:t>
            </a:r>
          </a:p>
          <a:p>
            <a:pPr marL="514350" lvl="0" indent="-514350">
              <a:buFont typeface="+mj-lt"/>
              <a:buAutoNum type="arabicPeriod"/>
            </a:pPr>
            <a:r>
              <a:rPr lang="fr-FR" b="1" dirty="0"/>
              <a:t>Activités prévues en 2022-2023</a:t>
            </a:r>
          </a:p>
          <a:p>
            <a:pPr marL="514350" lvl="0" indent="-514350">
              <a:buFont typeface="+mj-lt"/>
              <a:buAutoNum type="arabicPeriod"/>
            </a:pPr>
            <a:r>
              <a:rPr lang="fr-CA" dirty="0"/>
              <a:t>Période de questions</a:t>
            </a:r>
          </a:p>
          <a:p>
            <a:pPr marL="514350" lvl="0" indent="-514350">
              <a:buFont typeface="+mj-lt"/>
              <a:buAutoNum type="arabicPeriod"/>
            </a:pPr>
            <a:r>
              <a:rPr lang="fr-CA" dirty="0"/>
              <a:t>Amendement au règlement général de l’association (date)</a:t>
            </a:r>
          </a:p>
          <a:p>
            <a:pPr marL="514350" lvl="0" indent="-514350">
              <a:buFont typeface="+mj-lt"/>
              <a:buAutoNum type="arabicPeriod"/>
            </a:pPr>
            <a:r>
              <a:rPr lang="fr-CA" dirty="0"/>
              <a:t>Élection des membres du CA</a:t>
            </a:r>
          </a:p>
          <a:p>
            <a:pPr marL="514350" lvl="0" indent="-514350">
              <a:buFont typeface="+mj-lt"/>
              <a:buAutoNum type="arabicPeriod"/>
            </a:pPr>
            <a:r>
              <a:rPr lang="fr-CA" dirty="0"/>
              <a:t>Varia							</a:t>
            </a:r>
          </a:p>
          <a:p>
            <a:pPr marL="514350" lvl="0" indent="-514350">
              <a:buFont typeface="+mj-lt"/>
              <a:buAutoNum type="arabicPeriod"/>
            </a:pPr>
            <a:r>
              <a:rPr lang="fr-CA" dirty="0"/>
              <a:t>Levée de l’assemblée</a:t>
            </a:r>
          </a:p>
          <a:p>
            <a:endParaRPr lang="fr-CA" dirty="0"/>
          </a:p>
        </p:txBody>
      </p:sp>
    </p:spTree>
    <p:extLst>
      <p:ext uri="{BB962C8B-B14F-4D97-AF65-F5344CB8AC3E}">
        <p14:creationId xmlns:p14="http://schemas.microsoft.com/office/powerpoint/2010/main" val="3534232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dirty="0"/>
              <a:t>Suivi du plan directeur</a:t>
            </a:r>
          </a:p>
          <a:p>
            <a:r>
              <a:rPr lang="fr-FR" dirty="0"/>
              <a:t>Étude de capacité portante du lac</a:t>
            </a:r>
          </a:p>
          <a:p>
            <a:r>
              <a:rPr lang="fr-FR" dirty="0"/>
              <a:t>Transition vers la nouvelle règlementation sur les bandes riveraines</a:t>
            </a:r>
          </a:p>
          <a:p>
            <a:r>
              <a:rPr lang="fr-FR" dirty="0"/>
              <a:t>Suivi des ponceaux</a:t>
            </a:r>
          </a:p>
          <a:p>
            <a:pPr marL="0" indent="0">
              <a:buNone/>
            </a:pPr>
            <a:endParaRPr lang="fr-FR" dirty="0"/>
          </a:p>
          <a:p>
            <a:endParaRPr lang="fr-FR" dirty="0"/>
          </a:p>
        </p:txBody>
      </p:sp>
      <p:sp>
        <p:nvSpPr>
          <p:cNvPr id="3" name="Titre 2"/>
          <p:cNvSpPr>
            <a:spLocks noGrp="1"/>
          </p:cNvSpPr>
          <p:nvPr>
            <p:ph type="title"/>
          </p:nvPr>
        </p:nvSpPr>
        <p:spPr/>
        <p:txBody>
          <a:bodyPr/>
          <a:lstStyle/>
          <a:p>
            <a:r>
              <a:rPr lang="fr-CA" dirty="0"/>
              <a:t>Activités prévues en 2022</a:t>
            </a:r>
          </a:p>
        </p:txBody>
      </p:sp>
    </p:spTree>
    <p:extLst>
      <p:ext uri="{BB962C8B-B14F-4D97-AF65-F5344CB8AC3E}">
        <p14:creationId xmlns:p14="http://schemas.microsoft.com/office/powerpoint/2010/main" val="247807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Ordre du jour</a:t>
            </a:r>
          </a:p>
        </p:txBody>
      </p:sp>
      <p:sp>
        <p:nvSpPr>
          <p:cNvPr id="3" name="Espace réservé du contenu 2"/>
          <p:cNvSpPr>
            <a:spLocks noGrp="1"/>
          </p:cNvSpPr>
          <p:nvPr>
            <p:ph idx="1"/>
          </p:nvPr>
        </p:nvSpPr>
        <p:spPr>
          <a:xfrm>
            <a:off x="457200" y="1600200"/>
            <a:ext cx="8435280" cy="4525963"/>
          </a:xfrm>
        </p:spPr>
        <p:txBody>
          <a:bodyPr>
            <a:normAutofit fontScale="77500" lnSpcReduction="20000"/>
          </a:bodyPr>
          <a:lstStyle/>
          <a:p>
            <a:pPr marL="514350" lvl="0" indent="-514350">
              <a:buFont typeface="+mj-lt"/>
              <a:buAutoNum type="arabicPeriod"/>
            </a:pPr>
            <a:r>
              <a:rPr lang="fr-CA" dirty="0"/>
              <a:t>Ouverture de l’assemblée</a:t>
            </a:r>
          </a:p>
          <a:p>
            <a:pPr marL="514350" lvl="0" indent="-514350">
              <a:buFont typeface="+mj-lt"/>
              <a:buAutoNum type="arabicPeriod"/>
            </a:pPr>
            <a:r>
              <a:rPr lang="fr-CA" dirty="0"/>
              <a:t>Approbation de l’ordre du jour</a:t>
            </a:r>
          </a:p>
          <a:p>
            <a:pPr marL="514350" lvl="0" indent="-514350">
              <a:buFont typeface="+mj-lt"/>
              <a:buAutoNum type="arabicPeriod"/>
            </a:pPr>
            <a:r>
              <a:rPr lang="fr-CA" dirty="0"/>
              <a:t>Adoption du procès-verbal de l’assemblée générale de 2020-2021</a:t>
            </a:r>
          </a:p>
          <a:p>
            <a:pPr marL="514350" lvl="0" indent="-514350">
              <a:buFont typeface="+mj-lt"/>
              <a:buAutoNum type="arabicPeriod"/>
            </a:pPr>
            <a:r>
              <a:rPr lang="fr-CA" dirty="0"/>
              <a:t>États financiers</a:t>
            </a:r>
            <a:r>
              <a:rPr lang="fr-CA" b="1" dirty="0"/>
              <a:t>	</a:t>
            </a:r>
          </a:p>
          <a:p>
            <a:pPr marL="514350" lvl="0" indent="-514350">
              <a:buFont typeface="+mj-lt"/>
              <a:buAutoNum type="arabicPeriod"/>
            </a:pPr>
            <a:r>
              <a:rPr lang="fr-CA" dirty="0"/>
              <a:t>Résumé </a:t>
            </a:r>
            <a:r>
              <a:rPr lang="fr-FR" dirty="0"/>
              <a:t>des actions entreprises en 2021-2022</a:t>
            </a:r>
          </a:p>
          <a:p>
            <a:pPr marL="514350" lvl="0" indent="-514350">
              <a:buFont typeface="+mj-lt"/>
              <a:buAutoNum type="arabicPeriod"/>
            </a:pPr>
            <a:r>
              <a:rPr lang="fr-FR" dirty="0"/>
              <a:t>Activités prévues en 2022-2023</a:t>
            </a:r>
          </a:p>
          <a:p>
            <a:pPr marL="514350" lvl="0" indent="-514350">
              <a:buFont typeface="+mj-lt"/>
              <a:buAutoNum type="arabicPeriod"/>
            </a:pPr>
            <a:r>
              <a:rPr lang="fr-CA" b="1" dirty="0"/>
              <a:t>Période de questions</a:t>
            </a:r>
          </a:p>
          <a:p>
            <a:pPr marL="514350" lvl="0" indent="-514350">
              <a:buFont typeface="+mj-lt"/>
              <a:buAutoNum type="arabicPeriod"/>
            </a:pPr>
            <a:r>
              <a:rPr lang="fr-CA" dirty="0"/>
              <a:t>Amendement au règlement général de l’association (date)</a:t>
            </a:r>
          </a:p>
          <a:p>
            <a:pPr marL="514350" lvl="0" indent="-514350">
              <a:buFont typeface="+mj-lt"/>
              <a:buAutoNum type="arabicPeriod"/>
            </a:pPr>
            <a:r>
              <a:rPr lang="fr-CA" dirty="0"/>
              <a:t>Élection des membres du CA</a:t>
            </a:r>
          </a:p>
          <a:p>
            <a:pPr marL="514350" lvl="0" indent="-514350">
              <a:buFont typeface="+mj-lt"/>
              <a:buAutoNum type="arabicPeriod"/>
            </a:pPr>
            <a:r>
              <a:rPr lang="fr-CA" dirty="0"/>
              <a:t>Varia							</a:t>
            </a:r>
          </a:p>
          <a:p>
            <a:pPr marL="514350" lvl="0" indent="-514350">
              <a:buFont typeface="+mj-lt"/>
              <a:buAutoNum type="arabicPeriod"/>
            </a:pPr>
            <a:r>
              <a:rPr lang="fr-CA" dirty="0"/>
              <a:t>Levée de l’assemblée</a:t>
            </a:r>
          </a:p>
          <a:p>
            <a:endParaRPr lang="fr-CA" dirty="0"/>
          </a:p>
        </p:txBody>
      </p:sp>
    </p:spTree>
    <p:extLst>
      <p:ext uri="{BB962C8B-B14F-4D97-AF65-F5344CB8AC3E}">
        <p14:creationId xmlns:p14="http://schemas.microsoft.com/office/powerpoint/2010/main" val="637777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Ordre du jour</a:t>
            </a:r>
          </a:p>
        </p:txBody>
      </p:sp>
      <p:sp>
        <p:nvSpPr>
          <p:cNvPr id="3" name="Espace réservé du contenu 2"/>
          <p:cNvSpPr>
            <a:spLocks noGrp="1"/>
          </p:cNvSpPr>
          <p:nvPr>
            <p:ph idx="1"/>
          </p:nvPr>
        </p:nvSpPr>
        <p:spPr>
          <a:xfrm>
            <a:off x="457200" y="1600200"/>
            <a:ext cx="8435280" cy="4525963"/>
          </a:xfrm>
        </p:spPr>
        <p:txBody>
          <a:bodyPr>
            <a:normAutofit fontScale="77500" lnSpcReduction="20000"/>
          </a:bodyPr>
          <a:lstStyle/>
          <a:p>
            <a:pPr marL="514350" lvl="0" indent="-514350">
              <a:buFont typeface="+mj-lt"/>
              <a:buAutoNum type="arabicPeriod"/>
            </a:pPr>
            <a:r>
              <a:rPr lang="fr-CA" dirty="0"/>
              <a:t>Ouverture de l’assemblée</a:t>
            </a:r>
          </a:p>
          <a:p>
            <a:pPr marL="514350" lvl="0" indent="-514350">
              <a:buFont typeface="+mj-lt"/>
              <a:buAutoNum type="arabicPeriod"/>
            </a:pPr>
            <a:r>
              <a:rPr lang="fr-CA" dirty="0"/>
              <a:t>Approbation de l’ordre du jour</a:t>
            </a:r>
          </a:p>
          <a:p>
            <a:pPr marL="514350" lvl="0" indent="-514350">
              <a:buFont typeface="+mj-lt"/>
              <a:buAutoNum type="arabicPeriod"/>
            </a:pPr>
            <a:r>
              <a:rPr lang="fr-CA" dirty="0"/>
              <a:t>Adoption du procès-verbal de l’assemblée générale de 2020-2021</a:t>
            </a:r>
          </a:p>
          <a:p>
            <a:pPr marL="514350" lvl="0" indent="-514350">
              <a:buFont typeface="+mj-lt"/>
              <a:buAutoNum type="arabicPeriod"/>
            </a:pPr>
            <a:r>
              <a:rPr lang="fr-CA" dirty="0"/>
              <a:t>États financiers</a:t>
            </a:r>
            <a:r>
              <a:rPr lang="fr-CA" b="1" dirty="0"/>
              <a:t>	</a:t>
            </a:r>
          </a:p>
          <a:p>
            <a:pPr marL="514350" lvl="0" indent="-514350">
              <a:buFont typeface="+mj-lt"/>
              <a:buAutoNum type="arabicPeriod"/>
            </a:pPr>
            <a:r>
              <a:rPr lang="fr-CA" dirty="0"/>
              <a:t>Résumé </a:t>
            </a:r>
            <a:r>
              <a:rPr lang="fr-FR" dirty="0"/>
              <a:t>des actions entreprises en 2021-2022</a:t>
            </a:r>
          </a:p>
          <a:p>
            <a:pPr marL="514350" lvl="0" indent="-514350">
              <a:buFont typeface="+mj-lt"/>
              <a:buAutoNum type="arabicPeriod"/>
            </a:pPr>
            <a:r>
              <a:rPr lang="fr-FR" dirty="0"/>
              <a:t>Activités prévues en 2022-2023</a:t>
            </a:r>
          </a:p>
          <a:p>
            <a:pPr marL="514350" lvl="0" indent="-514350">
              <a:buFont typeface="+mj-lt"/>
              <a:buAutoNum type="arabicPeriod"/>
            </a:pPr>
            <a:r>
              <a:rPr lang="fr-CA" dirty="0"/>
              <a:t>Période de questions</a:t>
            </a:r>
          </a:p>
          <a:p>
            <a:pPr marL="514350" lvl="0" indent="-514350">
              <a:buFont typeface="+mj-lt"/>
              <a:buAutoNum type="arabicPeriod"/>
            </a:pPr>
            <a:r>
              <a:rPr lang="fr-CA" b="1" dirty="0"/>
              <a:t>Amendement au règlement général de l’association (date)</a:t>
            </a:r>
          </a:p>
          <a:p>
            <a:pPr marL="514350" lvl="0" indent="-514350">
              <a:buFont typeface="+mj-lt"/>
              <a:buAutoNum type="arabicPeriod"/>
            </a:pPr>
            <a:r>
              <a:rPr lang="fr-CA" dirty="0"/>
              <a:t>Élection des membres du CA</a:t>
            </a:r>
          </a:p>
          <a:p>
            <a:pPr marL="514350" lvl="0" indent="-514350">
              <a:buFont typeface="+mj-lt"/>
              <a:buAutoNum type="arabicPeriod"/>
            </a:pPr>
            <a:r>
              <a:rPr lang="fr-CA" dirty="0"/>
              <a:t>Varia							</a:t>
            </a:r>
          </a:p>
          <a:p>
            <a:pPr marL="514350" lvl="0" indent="-514350">
              <a:buFont typeface="+mj-lt"/>
              <a:buAutoNum type="arabicPeriod"/>
            </a:pPr>
            <a:r>
              <a:rPr lang="fr-CA" dirty="0"/>
              <a:t>Levée de l’assemblée</a:t>
            </a:r>
          </a:p>
          <a:p>
            <a:endParaRPr lang="fr-CA" dirty="0"/>
          </a:p>
        </p:txBody>
      </p:sp>
    </p:spTree>
    <p:extLst>
      <p:ext uri="{BB962C8B-B14F-4D97-AF65-F5344CB8AC3E}">
        <p14:creationId xmlns:p14="http://schemas.microsoft.com/office/powerpoint/2010/main" val="2774840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932B868-E2A8-4758-89CA-48B84E73DBE5}"/>
              </a:ext>
            </a:extLst>
          </p:cNvPr>
          <p:cNvSpPr>
            <a:spLocks noGrp="1"/>
          </p:cNvSpPr>
          <p:nvPr>
            <p:ph type="title"/>
          </p:nvPr>
        </p:nvSpPr>
        <p:spPr/>
        <p:txBody>
          <a:bodyPr/>
          <a:lstStyle/>
          <a:p>
            <a:r>
              <a:rPr lang="en-CA" dirty="0" err="1"/>
              <a:t>Amendement</a:t>
            </a:r>
            <a:r>
              <a:rPr lang="en-CA" dirty="0"/>
              <a:t> aux </a:t>
            </a:r>
            <a:r>
              <a:rPr lang="en-CA" dirty="0" err="1"/>
              <a:t>règlements</a:t>
            </a:r>
            <a:endParaRPr lang="fr-CA" dirty="0"/>
          </a:p>
        </p:txBody>
      </p:sp>
      <p:pic>
        <p:nvPicPr>
          <p:cNvPr id="5" name="Image 4">
            <a:extLst>
              <a:ext uri="{FF2B5EF4-FFF2-40B4-BE49-F238E27FC236}">
                <a16:creationId xmlns:a16="http://schemas.microsoft.com/office/drawing/2014/main" id="{9FA4661B-715A-4855-AF41-244C7ADAE506}"/>
              </a:ext>
            </a:extLst>
          </p:cNvPr>
          <p:cNvPicPr>
            <a:picLocks noChangeAspect="1"/>
          </p:cNvPicPr>
          <p:nvPr/>
        </p:nvPicPr>
        <p:blipFill>
          <a:blip r:embed="rId2"/>
          <a:stretch>
            <a:fillRect/>
          </a:stretch>
        </p:blipFill>
        <p:spPr>
          <a:xfrm>
            <a:off x="755576" y="1700808"/>
            <a:ext cx="7268589" cy="2962688"/>
          </a:xfrm>
          <a:prstGeom prst="rect">
            <a:avLst/>
          </a:prstGeom>
        </p:spPr>
      </p:pic>
      <p:cxnSp>
        <p:nvCxnSpPr>
          <p:cNvPr id="6" name="Connecteur droit 5">
            <a:extLst>
              <a:ext uri="{FF2B5EF4-FFF2-40B4-BE49-F238E27FC236}">
                <a16:creationId xmlns:a16="http://schemas.microsoft.com/office/drawing/2014/main" id="{CB3D073B-499E-4F62-9DE6-A18D910549F4}"/>
              </a:ext>
            </a:extLst>
          </p:cNvPr>
          <p:cNvCxnSpPr>
            <a:cxnSpLocks/>
          </p:cNvCxnSpPr>
          <p:nvPr/>
        </p:nvCxnSpPr>
        <p:spPr>
          <a:xfrm>
            <a:off x="1331640" y="4509120"/>
            <a:ext cx="6048672" cy="0"/>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9" name="Connecteur droit 8">
            <a:extLst>
              <a:ext uri="{FF2B5EF4-FFF2-40B4-BE49-F238E27FC236}">
                <a16:creationId xmlns:a16="http://schemas.microsoft.com/office/drawing/2014/main" id="{64896EE8-7635-4A3D-BEAF-4308DE2970D8}"/>
              </a:ext>
            </a:extLst>
          </p:cNvPr>
          <p:cNvCxnSpPr>
            <a:cxnSpLocks/>
          </p:cNvCxnSpPr>
          <p:nvPr/>
        </p:nvCxnSpPr>
        <p:spPr>
          <a:xfrm>
            <a:off x="5724128" y="4293096"/>
            <a:ext cx="1944216" cy="0"/>
          </a:xfrm>
          <a:prstGeom prst="line">
            <a:avLst/>
          </a:prstGeom>
          <a:ln w="158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1589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Ordre du jour</a:t>
            </a:r>
          </a:p>
        </p:txBody>
      </p:sp>
      <p:sp>
        <p:nvSpPr>
          <p:cNvPr id="3" name="Espace réservé du contenu 2"/>
          <p:cNvSpPr>
            <a:spLocks noGrp="1"/>
          </p:cNvSpPr>
          <p:nvPr>
            <p:ph idx="1"/>
          </p:nvPr>
        </p:nvSpPr>
        <p:spPr>
          <a:xfrm>
            <a:off x="457200" y="1600200"/>
            <a:ext cx="8435280" cy="4525963"/>
          </a:xfrm>
        </p:spPr>
        <p:txBody>
          <a:bodyPr>
            <a:normAutofit fontScale="77500" lnSpcReduction="20000"/>
          </a:bodyPr>
          <a:lstStyle/>
          <a:p>
            <a:pPr marL="514350" lvl="0" indent="-514350">
              <a:buFont typeface="+mj-lt"/>
              <a:buAutoNum type="arabicPeriod"/>
            </a:pPr>
            <a:r>
              <a:rPr lang="fr-CA" dirty="0"/>
              <a:t>Ouverture de l’assemblée</a:t>
            </a:r>
          </a:p>
          <a:p>
            <a:pPr marL="514350" lvl="0" indent="-514350">
              <a:buFont typeface="+mj-lt"/>
              <a:buAutoNum type="arabicPeriod"/>
            </a:pPr>
            <a:r>
              <a:rPr lang="fr-CA" dirty="0"/>
              <a:t>Approbation de l’ordre du jour</a:t>
            </a:r>
          </a:p>
          <a:p>
            <a:pPr marL="514350" lvl="0" indent="-514350">
              <a:buFont typeface="+mj-lt"/>
              <a:buAutoNum type="arabicPeriod"/>
            </a:pPr>
            <a:r>
              <a:rPr lang="fr-CA" dirty="0"/>
              <a:t>Adoption du procès-verbal de l’assemblée générale de 2020-2021</a:t>
            </a:r>
          </a:p>
          <a:p>
            <a:pPr marL="514350" lvl="0" indent="-514350">
              <a:buFont typeface="+mj-lt"/>
              <a:buAutoNum type="arabicPeriod"/>
            </a:pPr>
            <a:r>
              <a:rPr lang="fr-CA" dirty="0"/>
              <a:t>États financiers</a:t>
            </a:r>
            <a:r>
              <a:rPr lang="fr-CA" b="1" dirty="0"/>
              <a:t>	</a:t>
            </a:r>
          </a:p>
          <a:p>
            <a:pPr marL="514350" lvl="0" indent="-514350">
              <a:buFont typeface="+mj-lt"/>
              <a:buAutoNum type="arabicPeriod"/>
            </a:pPr>
            <a:r>
              <a:rPr lang="fr-CA" dirty="0"/>
              <a:t>Résumé </a:t>
            </a:r>
            <a:r>
              <a:rPr lang="fr-FR" dirty="0"/>
              <a:t>des actions entreprises en 2021-2022</a:t>
            </a:r>
          </a:p>
          <a:p>
            <a:pPr marL="514350" lvl="0" indent="-514350">
              <a:buFont typeface="+mj-lt"/>
              <a:buAutoNum type="arabicPeriod"/>
            </a:pPr>
            <a:r>
              <a:rPr lang="fr-FR" dirty="0"/>
              <a:t>Activités prévues en 2022-2023</a:t>
            </a:r>
          </a:p>
          <a:p>
            <a:pPr marL="514350" lvl="0" indent="-514350">
              <a:buFont typeface="+mj-lt"/>
              <a:buAutoNum type="arabicPeriod"/>
            </a:pPr>
            <a:r>
              <a:rPr lang="fr-CA" dirty="0"/>
              <a:t>Période de questions</a:t>
            </a:r>
          </a:p>
          <a:p>
            <a:pPr marL="514350" lvl="0" indent="-514350">
              <a:buFont typeface="+mj-lt"/>
              <a:buAutoNum type="arabicPeriod"/>
            </a:pPr>
            <a:r>
              <a:rPr lang="fr-CA" dirty="0"/>
              <a:t>Amendement au règlement général de l’association (date)</a:t>
            </a:r>
          </a:p>
          <a:p>
            <a:pPr marL="514350" lvl="0" indent="-514350">
              <a:buFont typeface="+mj-lt"/>
              <a:buAutoNum type="arabicPeriod"/>
            </a:pPr>
            <a:r>
              <a:rPr lang="fr-CA" b="1" dirty="0"/>
              <a:t>Élection des membres du CA</a:t>
            </a:r>
          </a:p>
          <a:p>
            <a:pPr marL="514350" lvl="0" indent="-514350">
              <a:buFont typeface="+mj-lt"/>
              <a:buAutoNum type="arabicPeriod"/>
            </a:pPr>
            <a:r>
              <a:rPr lang="fr-CA" dirty="0"/>
              <a:t>Varia							</a:t>
            </a:r>
          </a:p>
          <a:p>
            <a:pPr marL="514350" lvl="0" indent="-514350">
              <a:buFont typeface="+mj-lt"/>
              <a:buAutoNum type="arabicPeriod"/>
            </a:pPr>
            <a:r>
              <a:rPr lang="fr-CA" dirty="0"/>
              <a:t>Levée de l’assemblée</a:t>
            </a:r>
          </a:p>
          <a:p>
            <a:endParaRPr lang="fr-CA" dirty="0"/>
          </a:p>
        </p:txBody>
      </p:sp>
    </p:spTree>
    <p:extLst>
      <p:ext uri="{BB962C8B-B14F-4D97-AF65-F5344CB8AC3E}">
        <p14:creationId xmlns:p14="http://schemas.microsoft.com/office/powerpoint/2010/main" val="1915232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13792"/>
            <a:ext cx="8229600" cy="1143000"/>
          </a:xfrm>
        </p:spPr>
        <p:txBody>
          <a:bodyPr>
            <a:normAutofit/>
          </a:bodyPr>
          <a:lstStyle/>
          <a:p>
            <a:r>
              <a:rPr lang="fr-CA" dirty="0"/>
              <a:t>Élections CA</a:t>
            </a:r>
          </a:p>
        </p:txBody>
      </p:sp>
      <p:sp>
        <p:nvSpPr>
          <p:cNvPr id="3" name="Espace réservé du contenu 2"/>
          <p:cNvSpPr>
            <a:spLocks noGrp="1"/>
          </p:cNvSpPr>
          <p:nvPr>
            <p:ph idx="1"/>
          </p:nvPr>
        </p:nvSpPr>
        <p:spPr>
          <a:xfrm>
            <a:off x="457200" y="1600200"/>
            <a:ext cx="8435280" cy="4525963"/>
          </a:xfrm>
        </p:spPr>
        <p:txBody>
          <a:bodyPr>
            <a:normAutofit/>
          </a:bodyPr>
          <a:lstStyle/>
          <a:p>
            <a:r>
              <a:rPr lang="fr-CA" dirty="0"/>
              <a:t>3 postes à pourvoir</a:t>
            </a:r>
          </a:p>
          <a:p>
            <a:pPr lvl="1"/>
            <a:r>
              <a:rPr lang="fr-CA" dirty="0"/>
              <a:t>Pierre Delisle, Gilles Doucet, Mathieu Lemay</a:t>
            </a:r>
          </a:p>
          <a:p>
            <a:r>
              <a:rPr lang="fr-CA" dirty="0"/>
              <a:t>Durée du mandat : 2 ans </a:t>
            </a:r>
          </a:p>
          <a:p>
            <a:r>
              <a:rPr lang="fr-CA" dirty="0"/>
              <a:t>Réunions (~10/an) par Skype</a:t>
            </a:r>
          </a:p>
          <a:p>
            <a:r>
              <a:rPr lang="fr-CA" dirty="0"/>
              <a:t>Initiatives encouragées!</a:t>
            </a:r>
          </a:p>
          <a:p>
            <a:endParaRPr lang="fr-CA" dirty="0"/>
          </a:p>
        </p:txBody>
      </p:sp>
    </p:spTree>
    <p:extLst>
      <p:ext uri="{BB962C8B-B14F-4D97-AF65-F5344CB8AC3E}">
        <p14:creationId xmlns:p14="http://schemas.microsoft.com/office/powerpoint/2010/main" val="1812376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Ordre du jour</a:t>
            </a:r>
          </a:p>
        </p:txBody>
      </p:sp>
      <p:sp>
        <p:nvSpPr>
          <p:cNvPr id="3" name="Espace réservé du contenu 2"/>
          <p:cNvSpPr>
            <a:spLocks noGrp="1"/>
          </p:cNvSpPr>
          <p:nvPr>
            <p:ph idx="1"/>
          </p:nvPr>
        </p:nvSpPr>
        <p:spPr>
          <a:xfrm>
            <a:off x="457200" y="1600200"/>
            <a:ext cx="8435280" cy="4525963"/>
          </a:xfrm>
        </p:spPr>
        <p:txBody>
          <a:bodyPr>
            <a:normAutofit fontScale="77500" lnSpcReduction="20000"/>
          </a:bodyPr>
          <a:lstStyle/>
          <a:p>
            <a:pPr marL="514350" lvl="0" indent="-514350">
              <a:buFont typeface="+mj-lt"/>
              <a:buAutoNum type="arabicPeriod"/>
            </a:pPr>
            <a:r>
              <a:rPr lang="fr-CA" dirty="0"/>
              <a:t>Ouverture de l’assemblée</a:t>
            </a:r>
          </a:p>
          <a:p>
            <a:pPr marL="514350" lvl="0" indent="-514350">
              <a:buFont typeface="+mj-lt"/>
              <a:buAutoNum type="arabicPeriod"/>
            </a:pPr>
            <a:r>
              <a:rPr lang="fr-CA" dirty="0"/>
              <a:t>Approbation de l’ordre du jour</a:t>
            </a:r>
          </a:p>
          <a:p>
            <a:pPr marL="514350" lvl="0" indent="-514350">
              <a:buFont typeface="+mj-lt"/>
              <a:buAutoNum type="arabicPeriod"/>
            </a:pPr>
            <a:r>
              <a:rPr lang="fr-CA" dirty="0"/>
              <a:t>Adoption du procès-verbal de l’assemblée générale de 2020-2021</a:t>
            </a:r>
          </a:p>
          <a:p>
            <a:pPr marL="514350" lvl="0" indent="-514350">
              <a:buFont typeface="+mj-lt"/>
              <a:buAutoNum type="arabicPeriod"/>
            </a:pPr>
            <a:r>
              <a:rPr lang="fr-CA" dirty="0"/>
              <a:t>États financiers</a:t>
            </a:r>
            <a:r>
              <a:rPr lang="fr-CA" b="1" dirty="0"/>
              <a:t>	</a:t>
            </a:r>
          </a:p>
          <a:p>
            <a:pPr marL="514350" lvl="0" indent="-514350">
              <a:buFont typeface="+mj-lt"/>
              <a:buAutoNum type="arabicPeriod"/>
            </a:pPr>
            <a:r>
              <a:rPr lang="fr-CA" dirty="0"/>
              <a:t>Résumé </a:t>
            </a:r>
            <a:r>
              <a:rPr lang="fr-FR" dirty="0"/>
              <a:t>des actions entreprises en 2021-2022</a:t>
            </a:r>
          </a:p>
          <a:p>
            <a:pPr marL="514350" lvl="0" indent="-514350">
              <a:buFont typeface="+mj-lt"/>
              <a:buAutoNum type="arabicPeriod"/>
            </a:pPr>
            <a:r>
              <a:rPr lang="fr-FR" dirty="0"/>
              <a:t>Activités prévues en 2022-2023</a:t>
            </a:r>
          </a:p>
          <a:p>
            <a:pPr marL="514350" lvl="0" indent="-514350">
              <a:buFont typeface="+mj-lt"/>
              <a:buAutoNum type="arabicPeriod"/>
            </a:pPr>
            <a:r>
              <a:rPr lang="fr-CA" dirty="0"/>
              <a:t>Période de questions</a:t>
            </a:r>
          </a:p>
          <a:p>
            <a:pPr marL="514350" lvl="0" indent="-514350">
              <a:buFont typeface="+mj-lt"/>
              <a:buAutoNum type="arabicPeriod"/>
            </a:pPr>
            <a:r>
              <a:rPr lang="fr-CA" dirty="0"/>
              <a:t>Amendement au règlement général de l’association (date)</a:t>
            </a:r>
          </a:p>
          <a:p>
            <a:pPr marL="514350" lvl="0" indent="-514350">
              <a:buFont typeface="+mj-lt"/>
              <a:buAutoNum type="arabicPeriod"/>
            </a:pPr>
            <a:r>
              <a:rPr lang="fr-CA" dirty="0"/>
              <a:t>Élection des membres du CA</a:t>
            </a:r>
          </a:p>
          <a:p>
            <a:pPr marL="514350" lvl="0" indent="-514350">
              <a:buFont typeface="+mj-lt"/>
              <a:buAutoNum type="arabicPeriod"/>
            </a:pPr>
            <a:r>
              <a:rPr lang="fr-CA" b="1" dirty="0"/>
              <a:t>Varia</a:t>
            </a:r>
            <a:r>
              <a:rPr lang="fr-CA" dirty="0"/>
              <a:t>							</a:t>
            </a:r>
          </a:p>
          <a:p>
            <a:pPr marL="514350" lvl="0" indent="-514350">
              <a:buFont typeface="+mj-lt"/>
              <a:buAutoNum type="arabicPeriod"/>
            </a:pPr>
            <a:r>
              <a:rPr lang="fr-CA" dirty="0"/>
              <a:t>Levée de l’assemblée</a:t>
            </a:r>
          </a:p>
          <a:p>
            <a:endParaRPr lang="fr-CA" dirty="0"/>
          </a:p>
        </p:txBody>
      </p:sp>
    </p:spTree>
    <p:extLst>
      <p:ext uri="{BB962C8B-B14F-4D97-AF65-F5344CB8AC3E}">
        <p14:creationId xmlns:p14="http://schemas.microsoft.com/office/powerpoint/2010/main" val="3449370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Varia</a:t>
            </a:r>
          </a:p>
        </p:txBody>
      </p:sp>
      <p:sp>
        <p:nvSpPr>
          <p:cNvPr id="3" name="Espace réservé du contenu 2"/>
          <p:cNvSpPr>
            <a:spLocks noGrp="1"/>
          </p:cNvSpPr>
          <p:nvPr>
            <p:ph idx="1"/>
          </p:nvPr>
        </p:nvSpPr>
        <p:spPr>
          <a:xfrm>
            <a:off x="457200" y="1600200"/>
            <a:ext cx="8435280" cy="4525963"/>
          </a:xfrm>
        </p:spPr>
        <p:txBody>
          <a:bodyPr>
            <a:normAutofit/>
          </a:bodyPr>
          <a:lstStyle/>
          <a:p>
            <a:pPr marL="514350" lvl="0" indent="-514350">
              <a:buFont typeface="+mj-lt"/>
              <a:buAutoNum type="arabicPeriod"/>
            </a:pPr>
            <a:r>
              <a:rPr lang="en-CA" dirty="0"/>
              <a:t>Merci à Francis Thibault et aux </a:t>
            </a:r>
            <a:r>
              <a:rPr lang="en-CA" dirty="0" err="1"/>
              <a:t>organisateurs</a:t>
            </a:r>
            <a:r>
              <a:rPr lang="en-CA" dirty="0"/>
              <a:t> des </a:t>
            </a:r>
            <a:r>
              <a:rPr lang="en-CA" dirty="0" err="1"/>
              <a:t>activités</a:t>
            </a:r>
            <a:r>
              <a:rPr lang="en-CA" dirty="0"/>
              <a:t> </a:t>
            </a:r>
            <a:r>
              <a:rPr lang="en-CA" dirty="0" err="1"/>
              <a:t>hivernales</a:t>
            </a:r>
            <a:r>
              <a:rPr lang="en-CA" dirty="0"/>
              <a:t>!</a:t>
            </a:r>
          </a:p>
          <a:p>
            <a:endParaRPr lang="fr-CA" dirty="0"/>
          </a:p>
        </p:txBody>
      </p:sp>
      <p:pic>
        <p:nvPicPr>
          <p:cNvPr id="4" name="Picture 2" descr="L'habitat du béluga sera légalement protégé - Baleines en direct">
            <a:extLst>
              <a:ext uri="{FF2B5EF4-FFF2-40B4-BE49-F238E27FC236}">
                <a16:creationId xmlns:a16="http://schemas.microsoft.com/office/drawing/2014/main" id="{F09B946D-39E9-4FBD-814D-346C44ED6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5550610"/>
            <a:ext cx="1973585" cy="1309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23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Ordre du jour</a:t>
            </a:r>
          </a:p>
        </p:txBody>
      </p:sp>
      <p:sp>
        <p:nvSpPr>
          <p:cNvPr id="3" name="Espace réservé du contenu 2"/>
          <p:cNvSpPr>
            <a:spLocks noGrp="1"/>
          </p:cNvSpPr>
          <p:nvPr>
            <p:ph idx="1"/>
          </p:nvPr>
        </p:nvSpPr>
        <p:spPr>
          <a:xfrm>
            <a:off x="457200" y="1600200"/>
            <a:ext cx="8435280" cy="4525963"/>
          </a:xfrm>
        </p:spPr>
        <p:txBody>
          <a:bodyPr>
            <a:normAutofit fontScale="77500" lnSpcReduction="20000"/>
          </a:bodyPr>
          <a:lstStyle/>
          <a:p>
            <a:pPr marL="514350" lvl="0" indent="-514350">
              <a:buFont typeface="+mj-lt"/>
              <a:buAutoNum type="arabicPeriod"/>
            </a:pPr>
            <a:r>
              <a:rPr lang="fr-CA" dirty="0"/>
              <a:t>Ouverture de l’assemblée</a:t>
            </a:r>
          </a:p>
          <a:p>
            <a:pPr marL="514350" lvl="0" indent="-514350">
              <a:buFont typeface="+mj-lt"/>
              <a:buAutoNum type="arabicPeriod"/>
            </a:pPr>
            <a:r>
              <a:rPr lang="fr-CA" dirty="0"/>
              <a:t>Approbation de l’ordre du jour</a:t>
            </a:r>
          </a:p>
          <a:p>
            <a:pPr marL="514350" lvl="0" indent="-514350">
              <a:buFont typeface="+mj-lt"/>
              <a:buAutoNum type="arabicPeriod"/>
            </a:pPr>
            <a:r>
              <a:rPr lang="fr-CA" dirty="0"/>
              <a:t>Adoption du procès-verbal de l’assemblée générale de 2020-2021</a:t>
            </a:r>
          </a:p>
          <a:p>
            <a:pPr marL="514350" lvl="0" indent="-514350">
              <a:buFont typeface="+mj-lt"/>
              <a:buAutoNum type="arabicPeriod"/>
            </a:pPr>
            <a:r>
              <a:rPr lang="fr-CA" dirty="0"/>
              <a:t>États financiers</a:t>
            </a:r>
            <a:r>
              <a:rPr lang="fr-CA" b="1" dirty="0"/>
              <a:t>	</a:t>
            </a:r>
          </a:p>
          <a:p>
            <a:pPr marL="514350" lvl="0" indent="-514350">
              <a:buFont typeface="+mj-lt"/>
              <a:buAutoNum type="arabicPeriod"/>
            </a:pPr>
            <a:r>
              <a:rPr lang="fr-CA" dirty="0"/>
              <a:t>Résumé </a:t>
            </a:r>
            <a:r>
              <a:rPr lang="fr-FR" dirty="0"/>
              <a:t>des actions entreprises en 2021-2022</a:t>
            </a:r>
          </a:p>
          <a:p>
            <a:pPr marL="514350" lvl="0" indent="-514350">
              <a:buFont typeface="+mj-lt"/>
              <a:buAutoNum type="arabicPeriod"/>
            </a:pPr>
            <a:r>
              <a:rPr lang="fr-FR" dirty="0"/>
              <a:t>Activités prévues en 2022-2023</a:t>
            </a:r>
          </a:p>
          <a:p>
            <a:pPr marL="514350" lvl="0" indent="-514350">
              <a:buFont typeface="+mj-lt"/>
              <a:buAutoNum type="arabicPeriod"/>
            </a:pPr>
            <a:r>
              <a:rPr lang="fr-CA" dirty="0"/>
              <a:t>Période de questions</a:t>
            </a:r>
          </a:p>
          <a:p>
            <a:pPr marL="514350" lvl="0" indent="-514350">
              <a:buFont typeface="+mj-lt"/>
              <a:buAutoNum type="arabicPeriod"/>
            </a:pPr>
            <a:r>
              <a:rPr lang="fr-CA" dirty="0"/>
              <a:t>Amendement au règlement général de l’association (date)</a:t>
            </a:r>
          </a:p>
          <a:p>
            <a:pPr marL="514350" lvl="0" indent="-514350">
              <a:buFont typeface="+mj-lt"/>
              <a:buAutoNum type="arabicPeriod"/>
            </a:pPr>
            <a:r>
              <a:rPr lang="fr-CA" dirty="0"/>
              <a:t>Élection des membres du CA</a:t>
            </a:r>
          </a:p>
          <a:p>
            <a:pPr marL="514350" lvl="0" indent="-514350">
              <a:buFont typeface="+mj-lt"/>
              <a:buAutoNum type="arabicPeriod"/>
            </a:pPr>
            <a:r>
              <a:rPr lang="fr-CA" dirty="0"/>
              <a:t>Varia							</a:t>
            </a:r>
          </a:p>
          <a:p>
            <a:pPr marL="514350" lvl="0" indent="-514350">
              <a:buFont typeface="+mj-lt"/>
              <a:buAutoNum type="arabicPeriod"/>
            </a:pPr>
            <a:r>
              <a:rPr lang="fr-CA" b="1" dirty="0"/>
              <a:t>Levée de l’assemblée</a:t>
            </a:r>
          </a:p>
          <a:p>
            <a:endParaRPr lang="fr-CA" dirty="0"/>
          </a:p>
        </p:txBody>
      </p:sp>
    </p:spTree>
    <p:extLst>
      <p:ext uri="{BB962C8B-B14F-4D97-AF65-F5344CB8AC3E}">
        <p14:creationId xmlns:p14="http://schemas.microsoft.com/office/powerpoint/2010/main" val="1772057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Ordre du jour</a:t>
            </a:r>
          </a:p>
        </p:txBody>
      </p:sp>
      <p:sp>
        <p:nvSpPr>
          <p:cNvPr id="3" name="Espace réservé du contenu 2"/>
          <p:cNvSpPr>
            <a:spLocks noGrp="1"/>
          </p:cNvSpPr>
          <p:nvPr>
            <p:ph idx="1"/>
          </p:nvPr>
        </p:nvSpPr>
        <p:spPr>
          <a:xfrm>
            <a:off x="457200" y="1600200"/>
            <a:ext cx="8435280" cy="4525963"/>
          </a:xfrm>
        </p:spPr>
        <p:txBody>
          <a:bodyPr>
            <a:normAutofit fontScale="77500" lnSpcReduction="20000"/>
          </a:bodyPr>
          <a:lstStyle/>
          <a:p>
            <a:pPr marL="514350" lvl="0" indent="-514350">
              <a:buFont typeface="+mj-lt"/>
              <a:buAutoNum type="arabicPeriod"/>
            </a:pPr>
            <a:r>
              <a:rPr lang="fr-CA" dirty="0"/>
              <a:t>Ouverture de l’assemblée</a:t>
            </a:r>
          </a:p>
          <a:p>
            <a:pPr marL="514350" lvl="0" indent="-514350">
              <a:buFont typeface="+mj-lt"/>
              <a:buAutoNum type="arabicPeriod"/>
            </a:pPr>
            <a:r>
              <a:rPr lang="fr-CA" dirty="0"/>
              <a:t>Approbation de l’ordre du jour</a:t>
            </a:r>
          </a:p>
          <a:p>
            <a:pPr marL="514350" lvl="0" indent="-514350">
              <a:buFont typeface="+mj-lt"/>
              <a:buAutoNum type="arabicPeriod"/>
            </a:pPr>
            <a:r>
              <a:rPr lang="fr-CA" dirty="0"/>
              <a:t>Adoption du procès-verbal de l’assemblée générale de 2020-2021</a:t>
            </a:r>
          </a:p>
          <a:p>
            <a:pPr marL="514350" lvl="0" indent="-514350">
              <a:buFont typeface="+mj-lt"/>
              <a:buAutoNum type="arabicPeriod"/>
            </a:pPr>
            <a:r>
              <a:rPr lang="fr-CA" b="1" dirty="0"/>
              <a:t>États financiers	</a:t>
            </a:r>
          </a:p>
          <a:p>
            <a:pPr marL="514350" lvl="0" indent="-514350">
              <a:buFont typeface="+mj-lt"/>
              <a:buAutoNum type="arabicPeriod"/>
            </a:pPr>
            <a:r>
              <a:rPr lang="fr-CA" dirty="0"/>
              <a:t>Résumé </a:t>
            </a:r>
            <a:r>
              <a:rPr lang="fr-FR" dirty="0"/>
              <a:t>des actions entreprises en 2021-2022</a:t>
            </a:r>
          </a:p>
          <a:p>
            <a:pPr marL="514350" lvl="0" indent="-514350">
              <a:buFont typeface="+mj-lt"/>
              <a:buAutoNum type="arabicPeriod"/>
            </a:pPr>
            <a:r>
              <a:rPr lang="fr-FR" dirty="0"/>
              <a:t>Activités prévues en 2022-2023</a:t>
            </a:r>
          </a:p>
          <a:p>
            <a:pPr marL="514350" lvl="0" indent="-514350">
              <a:buFont typeface="+mj-lt"/>
              <a:buAutoNum type="arabicPeriod"/>
            </a:pPr>
            <a:r>
              <a:rPr lang="fr-CA" dirty="0"/>
              <a:t>Période de questions</a:t>
            </a:r>
          </a:p>
          <a:p>
            <a:pPr marL="514350" lvl="0" indent="-514350">
              <a:buFont typeface="+mj-lt"/>
              <a:buAutoNum type="arabicPeriod"/>
            </a:pPr>
            <a:r>
              <a:rPr lang="fr-CA" dirty="0"/>
              <a:t>Amendement au règlement général de l’association (date)</a:t>
            </a:r>
          </a:p>
          <a:p>
            <a:pPr marL="514350" lvl="0" indent="-514350">
              <a:buFont typeface="+mj-lt"/>
              <a:buAutoNum type="arabicPeriod"/>
            </a:pPr>
            <a:r>
              <a:rPr lang="fr-CA" dirty="0"/>
              <a:t>Élection des membres du CA</a:t>
            </a:r>
          </a:p>
          <a:p>
            <a:pPr marL="514350" lvl="0" indent="-514350">
              <a:buFont typeface="+mj-lt"/>
              <a:buAutoNum type="arabicPeriod"/>
            </a:pPr>
            <a:r>
              <a:rPr lang="fr-CA" dirty="0"/>
              <a:t>Varia							</a:t>
            </a:r>
          </a:p>
          <a:p>
            <a:pPr marL="514350" lvl="0" indent="-514350">
              <a:buFont typeface="+mj-lt"/>
              <a:buAutoNum type="arabicPeriod"/>
            </a:pPr>
            <a:r>
              <a:rPr lang="fr-CA" dirty="0"/>
              <a:t>Levée de l’assemblée</a:t>
            </a:r>
          </a:p>
        </p:txBody>
      </p:sp>
    </p:spTree>
    <p:extLst>
      <p:ext uri="{BB962C8B-B14F-4D97-AF65-F5344CB8AC3E}">
        <p14:creationId xmlns:p14="http://schemas.microsoft.com/office/powerpoint/2010/main" val="40833068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404664"/>
            <a:ext cx="7772400" cy="1470025"/>
          </a:xfrm>
        </p:spPr>
        <p:txBody>
          <a:bodyPr>
            <a:normAutofit/>
          </a:bodyPr>
          <a:lstStyle/>
          <a:p>
            <a:r>
              <a:rPr lang="fr-CA" dirty="0"/>
              <a:t>Levée de l’assemblée</a:t>
            </a:r>
          </a:p>
        </p:txBody>
      </p:sp>
      <p:sp>
        <p:nvSpPr>
          <p:cNvPr id="4" name="Titre 1"/>
          <p:cNvSpPr txBox="1">
            <a:spLocks/>
          </p:cNvSpPr>
          <p:nvPr/>
        </p:nvSpPr>
        <p:spPr>
          <a:xfrm>
            <a:off x="467544" y="263691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dirty="0"/>
              <a:t>Merci!</a:t>
            </a:r>
          </a:p>
        </p:txBody>
      </p:sp>
    </p:spTree>
    <p:extLst>
      <p:ext uri="{BB962C8B-B14F-4D97-AF65-F5344CB8AC3E}">
        <p14:creationId xmlns:p14="http://schemas.microsoft.com/office/powerpoint/2010/main" val="1905962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20140608-1448.JPG"/>
          <p:cNvPicPr>
            <a:picLocks noChangeAspect="1"/>
          </p:cNvPicPr>
          <p:nvPr/>
        </p:nvPicPr>
        <p:blipFill>
          <a:blip r:embed="rId2" cstate="print"/>
          <a:stretch>
            <a:fillRect/>
          </a:stretch>
        </p:blipFill>
        <p:spPr>
          <a:xfrm>
            <a:off x="0" y="0"/>
            <a:ext cx="9144000" cy="6858000"/>
          </a:xfrm>
          <a:prstGeom prst="rect">
            <a:avLst/>
          </a:prstGeom>
        </p:spPr>
      </p:pic>
      <p:sp>
        <p:nvSpPr>
          <p:cNvPr id="2" name="Titre 1"/>
          <p:cNvSpPr>
            <a:spLocks noGrp="1"/>
          </p:cNvSpPr>
          <p:nvPr>
            <p:ph type="title"/>
          </p:nvPr>
        </p:nvSpPr>
        <p:spPr/>
        <p:txBody>
          <a:bodyPr/>
          <a:lstStyle/>
          <a:p>
            <a:r>
              <a:rPr lang="fr-CA" dirty="0"/>
              <a:t>Revenus et Dépenses 2021</a:t>
            </a:r>
          </a:p>
        </p:txBody>
      </p:sp>
      <p:sp>
        <p:nvSpPr>
          <p:cNvPr id="4" name="Espace réservé du contenu 3"/>
          <p:cNvSpPr>
            <a:spLocks noGrp="1"/>
          </p:cNvSpPr>
          <p:nvPr>
            <p:ph idx="1"/>
          </p:nvPr>
        </p:nvSpPr>
        <p:spPr>
          <a:xfrm>
            <a:off x="0" y="1484784"/>
            <a:ext cx="7380312" cy="4525963"/>
          </a:xfrm>
        </p:spPr>
        <p:txBody>
          <a:bodyPr/>
          <a:lstStyle/>
          <a:p>
            <a:pPr>
              <a:buNone/>
            </a:pPr>
            <a:endParaRPr lang="fr-CA" dirty="0"/>
          </a:p>
          <a:p>
            <a:pPr>
              <a:buNone/>
            </a:pPr>
            <a:endParaRPr lang="fr-CA" dirty="0"/>
          </a:p>
        </p:txBody>
      </p:sp>
      <p:graphicFrame>
        <p:nvGraphicFramePr>
          <p:cNvPr id="7" name="Tableau 6">
            <a:extLst>
              <a:ext uri="{FF2B5EF4-FFF2-40B4-BE49-F238E27FC236}">
                <a16:creationId xmlns:a16="http://schemas.microsoft.com/office/drawing/2014/main" id="{6A62D95F-C7AA-41E3-B610-5B295EB68802}"/>
              </a:ext>
            </a:extLst>
          </p:cNvPr>
          <p:cNvGraphicFramePr>
            <a:graphicFrameLocks noGrp="1"/>
          </p:cNvGraphicFramePr>
          <p:nvPr>
            <p:extLst>
              <p:ext uri="{D42A27DB-BD31-4B8C-83A1-F6EECF244321}">
                <p14:modId xmlns:p14="http://schemas.microsoft.com/office/powerpoint/2010/main" val="8956029"/>
              </p:ext>
            </p:extLst>
          </p:nvPr>
        </p:nvGraphicFramePr>
        <p:xfrm>
          <a:off x="899592" y="1340768"/>
          <a:ext cx="6186393" cy="3343275"/>
        </p:xfrm>
        <a:graphic>
          <a:graphicData uri="http://schemas.openxmlformats.org/drawingml/2006/table">
            <a:tbl>
              <a:tblPr>
                <a:tableStyleId>{5C22544A-7EE6-4342-B048-85BDC9FD1C3A}</a:tableStyleId>
              </a:tblPr>
              <a:tblGrid>
                <a:gridCol w="2421259">
                  <a:extLst>
                    <a:ext uri="{9D8B030D-6E8A-4147-A177-3AD203B41FA5}">
                      <a16:colId xmlns:a16="http://schemas.microsoft.com/office/drawing/2014/main" val="1968508227"/>
                    </a:ext>
                  </a:extLst>
                </a:gridCol>
                <a:gridCol w="1678892">
                  <a:extLst>
                    <a:ext uri="{9D8B030D-6E8A-4147-A177-3AD203B41FA5}">
                      <a16:colId xmlns:a16="http://schemas.microsoft.com/office/drawing/2014/main" val="1395728435"/>
                    </a:ext>
                  </a:extLst>
                </a:gridCol>
                <a:gridCol w="913683">
                  <a:extLst>
                    <a:ext uri="{9D8B030D-6E8A-4147-A177-3AD203B41FA5}">
                      <a16:colId xmlns:a16="http://schemas.microsoft.com/office/drawing/2014/main" val="58151053"/>
                    </a:ext>
                  </a:extLst>
                </a:gridCol>
                <a:gridCol w="1172559">
                  <a:extLst>
                    <a:ext uri="{9D8B030D-6E8A-4147-A177-3AD203B41FA5}">
                      <a16:colId xmlns:a16="http://schemas.microsoft.com/office/drawing/2014/main" val="2635701329"/>
                    </a:ext>
                  </a:extLst>
                </a:gridCol>
              </a:tblGrid>
              <a:tr h="176747">
                <a:tc gridSpan="3">
                  <a:txBody>
                    <a:bodyPr/>
                    <a:lstStyle/>
                    <a:p>
                      <a:pPr algn="l" fontAlgn="b"/>
                      <a:r>
                        <a:rPr lang="fr-CA" sz="1400" b="1" u="none" strike="noStrike" dirty="0">
                          <a:effectLst/>
                        </a:rPr>
                        <a:t>Revenus</a:t>
                      </a:r>
                      <a:endParaRPr lang="fr-CA" sz="1400" b="1"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r-CA"/>
                    </a:p>
                  </a:txBody>
                  <a:tcPr/>
                </a:tc>
                <a:tc hMerge="1">
                  <a:txBody>
                    <a:bodyPr/>
                    <a:lstStyle/>
                    <a:p>
                      <a:endParaRPr lang="fr-CA"/>
                    </a:p>
                  </a:txBody>
                  <a:tcPr/>
                </a:tc>
                <a:tc>
                  <a:txBody>
                    <a:bodyPr/>
                    <a:lstStyle/>
                    <a:p>
                      <a:pPr algn="l" fontAlgn="b"/>
                      <a:r>
                        <a:rPr lang="fr-CA" sz="1400" u="none" strike="noStrike" dirty="0">
                          <a:effectLst/>
                        </a:rPr>
                        <a:t>       1 240.01  $ </a:t>
                      </a:r>
                      <a:endParaRPr lang="fr-CA" sz="1400" b="1"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5030230"/>
                  </a:ext>
                </a:extLst>
              </a:tr>
              <a:tr h="176747">
                <a:tc gridSpan="3">
                  <a:txBody>
                    <a:bodyPr/>
                    <a:lstStyle/>
                    <a:p>
                      <a:pPr algn="l" fontAlgn="b"/>
                      <a:r>
                        <a:rPr lang="fr-CA" sz="1400" b="1" u="none" strike="noStrike" dirty="0">
                          <a:effectLst/>
                        </a:rPr>
                        <a:t>Dépenses</a:t>
                      </a:r>
                      <a:endParaRPr lang="fr-CA" sz="1400" b="1"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r-CA"/>
                    </a:p>
                  </a:txBody>
                  <a:tcPr/>
                </a:tc>
                <a:tc hMerge="1">
                  <a:txBody>
                    <a:bodyPr/>
                    <a:lstStyle/>
                    <a:p>
                      <a:endParaRPr lang="fr-CA"/>
                    </a:p>
                  </a:txBody>
                  <a:tcPr/>
                </a:tc>
                <a:tc>
                  <a:txBody>
                    <a:bodyPr/>
                    <a:lstStyle/>
                    <a:p>
                      <a:pPr algn="l" fontAlgn="b"/>
                      <a:r>
                        <a:rPr lang="fr-CA" sz="1400" u="none" strike="noStrike" dirty="0">
                          <a:effectLst/>
                        </a:rPr>
                        <a:t>         287.54  $ </a:t>
                      </a:r>
                      <a:endParaRPr lang="fr-CA" sz="1400" b="1"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6305088"/>
                  </a:ext>
                </a:extLst>
              </a:tr>
              <a:tr h="176747">
                <a:tc>
                  <a:txBody>
                    <a:bodyPr/>
                    <a:lstStyle/>
                    <a:p>
                      <a:pPr algn="l" fontAlgn="b"/>
                      <a:endParaRPr lang="fr-CA" sz="1400" b="1"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fr-CA" sz="14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fr-CA" sz="1400" b="0"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400" u="none" strike="noStrike">
                          <a:effectLst/>
                        </a:rPr>
                        <a:t> </a:t>
                      </a:r>
                      <a:endParaRPr lang="fr-CA" sz="1400" b="0"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4271061"/>
                  </a:ext>
                </a:extLst>
              </a:tr>
              <a:tr h="176747">
                <a:tc>
                  <a:txBody>
                    <a:bodyPr/>
                    <a:lstStyle/>
                    <a:p>
                      <a:pPr algn="l" fontAlgn="b"/>
                      <a:r>
                        <a:rPr lang="fr-CA" sz="1400" b="1" u="none" strike="noStrike" dirty="0">
                          <a:effectLst/>
                        </a:rPr>
                        <a:t>Revenu - Dépenses</a:t>
                      </a:r>
                      <a:endParaRPr lang="fr-CA" sz="1400" b="1"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400" u="none" strike="noStrike">
                          <a:effectLst/>
                        </a:rPr>
                        <a:t> </a:t>
                      </a:r>
                      <a:endParaRPr lang="fr-CA" sz="1400" b="1"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400" u="none" strike="noStrike">
                          <a:effectLst/>
                        </a:rPr>
                        <a:t> </a:t>
                      </a:r>
                      <a:endParaRPr lang="fr-CA" sz="1400" b="1"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400" u="none" strike="noStrike">
                          <a:effectLst/>
                        </a:rPr>
                        <a:t>         952.47  $ </a:t>
                      </a:r>
                      <a:endParaRPr lang="fr-CA" sz="1400" b="1"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7075628"/>
                  </a:ext>
                </a:extLst>
              </a:tr>
              <a:tr h="176747">
                <a:tc>
                  <a:txBody>
                    <a:bodyPr/>
                    <a:lstStyle/>
                    <a:p>
                      <a:pPr algn="l" fontAlgn="b"/>
                      <a:endParaRPr lang="fr-CA" sz="1400" b="1"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fr-CA" sz="14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fr-CA" sz="14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400" u="none" strike="noStrike" dirty="0">
                          <a:effectLst/>
                        </a:rPr>
                        <a:t> </a:t>
                      </a:r>
                      <a:endParaRPr lang="fr-CA" sz="14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8444151"/>
                  </a:ext>
                </a:extLst>
              </a:tr>
              <a:tr h="176747">
                <a:tc>
                  <a:txBody>
                    <a:bodyPr/>
                    <a:lstStyle/>
                    <a:p>
                      <a:pPr algn="l" fontAlgn="b"/>
                      <a:r>
                        <a:rPr lang="fr-CA" sz="1400" b="1" u="none" strike="noStrike" dirty="0">
                          <a:effectLst/>
                        </a:rPr>
                        <a:t>Solde début année</a:t>
                      </a:r>
                      <a:endParaRPr lang="fr-CA" sz="1400" b="1"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400" u="none" strike="noStrike">
                          <a:effectLst/>
                        </a:rPr>
                        <a:t> </a:t>
                      </a:r>
                      <a:endParaRPr lang="fr-CA" sz="1400" b="1"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400" u="none" strike="noStrike" dirty="0">
                          <a:effectLst/>
                        </a:rPr>
                        <a:t> </a:t>
                      </a:r>
                      <a:endParaRPr lang="fr-CA" sz="1400" b="1"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400" u="none" strike="noStrike" dirty="0">
                          <a:effectLst/>
                        </a:rPr>
                        <a:t>         227.05  $ </a:t>
                      </a:r>
                      <a:endParaRPr lang="fr-CA" sz="1400" b="1"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53138"/>
                  </a:ext>
                </a:extLst>
              </a:tr>
              <a:tr h="176747">
                <a:tc gridSpan="3">
                  <a:txBody>
                    <a:bodyPr/>
                    <a:lstStyle/>
                    <a:p>
                      <a:pPr algn="l" fontAlgn="b"/>
                      <a:r>
                        <a:rPr lang="fr-CA" sz="1400" b="1" u="none" strike="noStrike" dirty="0">
                          <a:effectLst/>
                        </a:rPr>
                        <a:t>Balance</a:t>
                      </a:r>
                      <a:endParaRPr lang="fr-CA" sz="1400" b="1"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r-CA"/>
                    </a:p>
                  </a:txBody>
                  <a:tcPr/>
                </a:tc>
                <a:tc hMerge="1">
                  <a:txBody>
                    <a:bodyPr/>
                    <a:lstStyle/>
                    <a:p>
                      <a:endParaRPr lang="fr-CA"/>
                    </a:p>
                  </a:txBody>
                  <a:tcPr/>
                </a:tc>
                <a:tc>
                  <a:txBody>
                    <a:bodyPr/>
                    <a:lstStyle/>
                    <a:p>
                      <a:pPr algn="l" fontAlgn="b"/>
                      <a:r>
                        <a:rPr lang="fr-CA" sz="1400" u="none" strike="noStrike" dirty="0">
                          <a:effectLst/>
                        </a:rPr>
                        <a:t>       1 179.52  $ </a:t>
                      </a:r>
                      <a:endParaRPr lang="fr-CA" sz="1400" b="1"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3614000"/>
                  </a:ext>
                </a:extLst>
              </a:tr>
              <a:tr h="176747">
                <a:tc>
                  <a:txBody>
                    <a:bodyPr/>
                    <a:lstStyle/>
                    <a:p>
                      <a:pPr algn="l" fontAlgn="b"/>
                      <a:endParaRPr lang="fr-CA" sz="1400" b="1"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fr-CA" sz="1400" b="0"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fr-CA" sz="1400" b="0"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fr-CA" sz="14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7269988"/>
                  </a:ext>
                </a:extLst>
              </a:tr>
              <a:tr h="176747">
                <a:tc>
                  <a:txBody>
                    <a:bodyPr/>
                    <a:lstStyle/>
                    <a:p>
                      <a:pPr algn="l" fontAlgn="b"/>
                      <a:endParaRPr lang="fr-CA" sz="1400" b="1"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fr-CA" sz="1400" b="0"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fr-CA" sz="14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fr-CA" sz="1400" b="0"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7725603"/>
                  </a:ext>
                </a:extLst>
              </a:tr>
              <a:tr h="176747">
                <a:tc>
                  <a:txBody>
                    <a:bodyPr/>
                    <a:lstStyle/>
                    <a:p>
                      <a:pPr algn="l" fontAlgn="b"/>
                      <a:r>
                        <a:rPr lang="fr-CA" sz="1400" b="1" u="none" strike="noStrike" dirty="0">
                          <a:effectLst/>
                        </a:rPr>
                        <a:t>Frais bancaires</a:t>
                      </a:r>
                      <a:endParaRPr lang="fr-CA" sz="1400" b="1"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400" u="none" strike="noStrike">
                          <a:effectLst/>
                        </a:rPr>
                        <a:t>                      35.40  $ </a:t>
                      </a:r>
                      <a:endParaRPr lang="fr-CA" sz="1400" b="1"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fr-CA" sz="1400" b="0"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fr-CA" sz="14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2424469"/>
                  </a:ext>
                </a:extLst>
              </a:tr>
              <a:tr h="176747">
                <a:tc>
                  <a:txBody>
                    <a:bodyPr/>
                    <a:lstStyle/>
                    <a:p>
                      <a:pPr algn="l" fontAlgn="b"/>
                      <a:r>
                        <a:rPr lang="fr-CA" sz="1400" b="1" u="none" strike="noStrike" dirty="0">
                          <a:effectLst/>
                        </a:rPr>
                        <a:t>Frais Internet</a:t>
                      </a:r>
                      <a:endParaRPr lang="fr-CA" sz="1400" b="1"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400" u="none" strike="noStrike">
                          <a:effectLst/>
                        </a:rPr>
                        <a:t>                           -    $ </a:t>
                      </a:r>
                      <a:endParaRPr lang="fr-CA" sz="1400" b="1"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fr-CA" sz="14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fr-CA" sz="14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2406973"/>
                  </a:ext>
                </a:extLst>
              </a:tr>
              <a:tr h="176747">
                <a:tc>
                  <a:txBody>
                    <a:bodyPr/>
                    <a:lstStyle/>
                    <a:p>
                      <a:pPr algn="l" fontAlgn="b"/>
                      <a:r>
                        <a:rPr lang="fr-CA" sz="1400" b="1" u="none" strike="noStrike" dirty="0">
                          <a:effectLst/>
                        </a:rPr>
                        <a:t>FRSVL</a:t>
                      </a:r>
                      <a:endParaRPr lang="fr-CA" sz="1400" b="1"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400" u="none" strike="noStrike">
                          <a:effectLst/>
                        </a:rPr>
                        <a:t>                     119.98  $ </a:t>
                      </a:r>
                      <a:endParaRPr lang="fr-CA" sz="1400" b="1"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fr-CA" sz="14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fr-CA" sz="14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3323735"/>
                  </a:ext>
                </a:extLst>
              </a:tr>
              <a:tr h="176747">
                <a:tc>
                  <a:txBody>
                    <a:bodyPr/>
                    <a:lstStyle/>
                    <a:p>
                      <a:pPr algn="l" fontAlgn="b"/>
                      <a:r>
                        <a:rPr lang="fr-CA" sz="1400" b="1" u="none" strike="noStrike" dirty="0">
                          <a:effectLst/>
                        </a:rPr>
                        <a:t>Timbres et papeterie</a:t>
                      </a:r>
                      <a:endParaRPr lang="fr-CA" sz="1400" b="1"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400" u="none" strike="noStrike">
                          <a:effectLst/>
                        </a:rPr>
                        <a:t>                      96.16  $ </a:t>
                      </a:r>
                      <a:endParaRPr lang="fr-CA" sz="1400" b="1"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fr-CA" sz="1400" b="0"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fr-CA" sz="14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691529"/>
                  </a:ext>
                </a:extLst>
              </a:tr>
              <a:tr h="176747">
                <a:tc>
                  <a:txBody>
                    <a:bodyPr/>
                    <a:lstStyle/>
                    <a:p>
                      <a:pPr algn="l" fontAlgn="b"/>
                      <a:r>
                        <a:rPr lang="fr-CA" sz="1400" b="1" u="none" strike="noStrike" dirty="0">
                          <a:effectLst/>
                        </a:rPr>
                        <a:t>Déplacements et repas</a:t>
                      </a:r>
                      <a:endParaRPr lang="fr-CA" sz="1400" b="1"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400" u="none" strike="noStrike">
                          <a:effectLst/>
                        </a:rPr>
                        <a:t>                           -    $ </a:t>
                      </a:r>
                      <a:endParaRPr lang="fr-CA" sz="1400" b="1"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fr-CA" sz="1400" b="0"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fr-CA" sz="14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0954299"/>
                  </a:ext>
                </a:extLst>
              </a:tr>
              <a:tr h="176747">
                <a:tc>
                  <a:txBody>
                    <a:bodyPr/>
                    <a:lstStyle/>
                    <a:p>
                      <a:pPr algn="l" fontAlgn="b"/>
                      <a:r>
                        <a:rPr lang="fr-CA" sz="1400" b="1" u="none" strike="noStrike" dirty="0">
                          <a:effectLst/>
                        </a:rPr>
                        <a:t>Divers</a:t>
                      </a:r>
                      <a:endParaRPr lang="fr-CA" sz="1400" b="1"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fr-CA" sz="1400" u="none" strike="noStrike">
                          <a:effectLst/>
                        </a:rPr>
                        <a:t>                      36.00  $ </a:t>
                      </a:r>
                      <a:endParaRPr lang="fr-CA" sz="1400" b="1"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fr-CA" sz="1400" b="0"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fr-CA" sz="14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7540175"/>
                  </a:ext>
                </a:extLst>
              </a:tr>
            </a:tbl>
          </a:graphicData>
        </a:graphic>
      </p:graphicFrame>
    </p:spTree>
    <p:extLst>
      <p:ext uri="{BB962C8B-B14F-4D97-AF65-F5344CB8AC3E}">
        <p14:creationId xmlns:p14="http://schemas.microsoft.com/office/powerpoint/2010/main" val="2095788197"/>
      </p:ext>
    </p:extLst>
  </p:cSld>
  <p:clrMapOvr>
    <a:masterClrMapping/>
  </p:clrMapOvr>
  <p:transition>
    <p:plus/>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Image 5" descr="20140608-1448.JPG"/>
          <p:cNvPicPr>
            <a:picLocks noChangeAspect="1"/>
          </p:cNvPicPr>
          <p:nvPr/>
        </p:nvPicPr>
        <p:blipFill>
          <a:blip r:embed="rId2" cstate="print"/>
          <a:stretch>
            <a:fillRect/>
          </a:stretch>
        </p:blipFill>
        <p:spPr>
          <a:xfrm>
            <a:off x="0" y="0"/>
            <a:ext cx="9144000" cy="6858000"/>
          </a:xfrm>
          <a:prstGeom prst="rect">
            <a:avLst/>
          </a:prstGeom>
        </p:spPr>
      </p:pic>
      <p:sp>
        <p:nvSpPr>
          <p:cNvPr id="2" name="Titre 1"/>
          <p:cNvSpPr>
            <a:spLocks noGrp="1"/>
          </p:cNvSpPr>
          <p:nvPr>
            <p:ph type="title"/>
          </p:nvPr>
        </p:nvSpPr>
        <p:spPr/>
        <p:txBody>
          <a:bodyPr/>
          <a:lstStyle/>
          <a:p>
            <a:r>
              <a:rPr lang="fr-CA" dirty="0"/>
              <a:t>Bilan 2021</a:t>
            </a:r>
          </a:p>
        </p:txBody>
      </p:sp>
      <p:graphicFrame>
        <p:nvGraphicFramePr>
          <p:cNvPr id="9" name="Tableau 8"/>
          <p:cNvGraphicFramePr>
            <a:graphicFrameLocks noGrp="1"/>
          </p:cNvGraphicFramePr>
          <p:nvPr>
            <p:extLst>
              <p:ext uri="{D42A27DB-BD31-4B8C-83A1-F6EECF244321}">
                <p14:modId xmlns:p14="http://schemas.microsoft.com/office/powerpoint/2010/main" val="222093440"/>
              </p:ext>
            </p:extLst>
          </p:nvPr>
        </p:nvGraphicFramePr>
        <p:xfrm>
          <a:off x="2267744" y="1340768"/>
          <a:ext cx="4248472" cy="228600"/>
        </p:xfrm>
        <a:graphic>
          <a:graphicData uri="http://schemas.openxmlformats.org/drawingml/2006/table">
            <a:tbl>
              <a:tblPr/>
              <a:tblGrid>
                <a:gridCol w="4248472">
                  <a:extLst>
                    <a:ext uri="{9D8B030D-6E8A-4147-A177-3AD203B41FA5}">
                      <a16:colId xmlns:a16="http://schemas.microsoft.com/office/drawing/2014/main" val="20000"/>
                    </a:ext>
                  </a:extLst>
                </a:gridCol>
              </a:tblGrid>
              <a:tr h="228600">
                <a:tc>
                  <a:txBody>
                    <a:bodyPr/>
                    <a:lstStyle/>
                    <a:p>
                      <a:pPr algn="ctr" fontAlgn="b"/>
                      <a:endParaRPr lang="fr-CA" sz="1400" b="1" i="0" u="none" strike="noStrike" dirty="0">
                        <a:solidFill>
                          <a:srgbClr val="000000"/>
                        </a:solidFill>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10" name="Tableau 9">
            <a:extLst>
              <a:ext uri="{FF2B5EF4-FFF2-40B4-BE49-F238E27FC236}">
                <a16:creationId xmlns:a16="http://schemas.microsoft.com/office/drawing/2014/main" id="{8DD5FFE9-E405-4BF9-A434-D388D0E85C3F}"/>
              </a:ext>
            </a:extLst>
          </p:cNvPr>
          <p:cNvGraphicFramePr>
            <a:graphicFrameLocks noGrp="1"/>
          </p:cNvGraphicFramePr>
          <p:nvPr>
            <p:extLst>
              <p:ext uri="{D42A27DB-BD31-4B8C-83A1-F6EECF244321}">
                <p14:modId xmlns:p14="http://schemas.microsoft.com/office/powerpoint/2010/main" val="1560009939"/>
              </p:ext>
            </p:extLst>
          </p:nvPr>
        </p:nvGraphicFramePr>
        <p:xfrm>
          <a:off x="1789810" y="1294583"/>
          <a:ext cx="5204339" cy="3567408"/>
        </p:xfrm>
        <a:graphic>
          <a:graphicData uri="http://schemas.openxmlformats.org/drawingml/2006/table">
            <a:tbl>
              <a:tblPr/>
              <a:tblGrid>
                <a:gridCol w="743477">
                  <a:extLst>
                    <a:ext uri="{9D8B030D-6E8A-4147-A177-3AD203B41FA5}">
                      <a16:colId xmlns:a16="http://schemas.microsoft.com/office/drawing/2014/main" val="20000"/>
                    </a:ext>
                  </a:extLst>
                </a:gridCol>
                <a:gridCol w="743477">
                  <a:extLst>
                    <a:ext uri="{9D8B030D-6E8A-4147-A177-3AD203B41FA5}">
                      <a16:colId xmlns:a16="http://schemas.microsoft.com/office/drawing/2014/main" val="1167233553"/>
                    </a:ext>
                  </a:extLst>
                </a:gridCol>
                <a:gridCol w="743477">
                  <a:extLst>
                    <a:ext uri="{9D8B030D-6E8A-4147-A177-3AD203B41FA5}">
                      <a16:colId xmlns:a16="http://schemas.microsoft.com/office/drawing/2014/main" val="1860166787"/>
                    </a:ext>
                  </a:extLst>
                </a:gridCol>
                <a:gridCol w="743477">
                  <a:extLst>
                    <a:ext uri="{9D8B030D-6E8A-4147-A177-3AD203B41FA5}">
                      <a16:colId xmlns:a16="http://schemas.microsoft.com/office/drawing/2014/main" val="210998671"/>
                    </a:ext>
                  </a:extLst>
                </a:gridCol>
                <a:gridCol w="897532">
                  <a:extLst>
                    <a:ext uri="{9D8B030D-6E8A-4147-A177-3AD203B41FA5}">
                      <a16:colId xmlns:a16="http://schemas.microsoft.com/office/drawing/2014/main" val="2985366799"/>
                    </a:ext>
                  </a:extLst>
                </a:gridCol>
                <a:gridCol w="589422">
                  <a:extLst>
                    <a:ext uri="{9D8B030D-6E8A-4147-A177-3AD203B41FA5}">
                      <a16:colId xmlns:a16="http://schemas.microsoft.com/office/drawing/2014/main" val="226859243"/>
                    </a:ext>
                  </a:extLst>
                </a:gridCol>
                <a:gridCol w="743477">
                  <a:extLst>
                    <a:ext uri="{9D8B030D-6E8A-4147-A177-3AD203B41FA5}">
                      <a16:colId xmlns:a16="http://schemas.microsoft.com/office/drawing/2014/main" val="4277616303"/>
                    </a:ext>
                  </a:extLst>
                </a:gridCol>
              </a:tblGrid>
              <a:tr h="228600">
                <a:tc gridSpan="7">
                  <a:txBody>
                    <a:bodyPr/>
                    <a:lstStyle/>
                    <a:p>
                      <a:pPr algn="ctr" fontAlgn="b"/>
                      <a:r>
                        <a:rPr lang="fr-CA" sz="1000" b="0" i="0" u="none" strike="noStrike" dirty="0">
                          <a:effectLst/>
                          <a:latin typeface="Arial" panose="020B0604020202020204" pitchFamily="34" charset="0"/>
                        </a:rPr>
                        <a:t>Bilan au 31 décembre 2021</a:t>
                      </a:r>
                    </a:p>
                  </a:txBody>
                  <a:tcPr marL="9525" marR="9525" marT="9525" marB="0" anchor="b">
                    <a:lnL>
                      <a:noFill/>
                    </a:lnL>
                    <a:lnR>
                      <a:noFill/>
                    </a:lnR>
                    <a:lnT>
                      <a:noFill/>
                    </a:lnT>
                    <a:lnB>
                      <a:noFill/>
                    </a:lnB>
                  </a:tcPr>
                </a:tc>
                <a:tc hMerge="1">
                  <a:txBody>
                    <a:bodyPr/>
                    <a:lstStyle/>
                    <a:p>
                      <a:endParaRPr lang="fr-CA"/>
                    </a:p>
                  </a:txBody>
                  <a:tcPr>
                    <a:lnL>
                      <a:noFill/>
                    </a:lnL>
                    <a:lnR>
                      <a:noFill/>
                    </a:lnR>
                    <a:lnT>
                      <a:noFill/>
                    </a:lnT>
                    <a:lnB>
                      <a:noFill/>
                    </a:lnB>
                  </a:tcPr>
                </a:tc>
                <a:tc hMerge="1">
                  <a:txBody>
                    <a:bodyPr/>
                    <a:lstStyle/>
                    <a:p>
                      <a:endParaRPr lang="fr-CA"/>
                    </a:p>
                  </a:txBody>
                  <a:tcPr>
                    <a:lnL>
                      <a:noFill/>
                    </a:lnL>
                    <a:lnR>
                      <a:noFill/>
                    </a:lnR>
                    <a:lnT>
                      <a:noFill/>
                    </a:lnT>
                    <a:lnB>
                      <a:noFill/>
                    </a:lnB>
                  </a:tcPr>
                </a:tc>
                <a:tc hMerge="1">
                  <a:txBody>
                    <a:bodyPr/>
                    <a:lstStyle/>
                    <a:p>
                      <a:endParaRPr lang="fr-CA"/>
                    </a:p>
                  </a:txBody>
                  <a:tcPr>
                    <a:lnL>
                      <a:noFill/>
                    </a:lnL>
                    <a:lnR>
                      <a:noFill/>
                    </a:lnR>
                    <a:lnT>
                      <a:noFill/>
                    </a:lnT>
                    <a:lnB>
                      <a:noFill/>
                    </a:lnB>
                  </a:tcPr>
                </a:tc>
                <a:tc hMerge="1">
                  <a:txBody>
                    <a:bodyPr/>
                    <a:lstStyle/>
                    <a:p>
                      <a:endParaRPr lang="fr-CA"/>
                    </a:p>
                  </a:txBody>
                  <a:tcPr>
                    <a:lnL>
                      <a:noFill/>
                    </a:lnL>
                    <a:lnR>
                      <a:noFill/>
                    </a:lnR>
                    <a:lnT>
                      <a:noFill/>
                    </a:lnT>
                    <a:lnB>
                      <a:noFill/>
                    </a:lnB>
                  </a:tcPr>
                </a:tc>
                <a:tc hMerge="1">
                  <a:txBody>
                    <a:bodyPr/>
                    <a:lstStyle/>
                    <a:p>
                      <a:endParaRPr lang="fr-CA"/>
                    </a:p>
                  </a:txBody>
                  <a:tcPr>
                    <a:lnL>
                      <a:noFill/>
                    </a:lnL>
                    <a:lnR>
                      <a:noFill/>
                    </a:lnR>
                    <a:lnT>
                      <a:noFill/>
                    </a:lnT>
                    <a:lnB>
                      <a:noFill/>
                    </a:lnB>
                  </a:tcPr>
                </a:tc>
                <a:tc hMerge="1">
                  <a:txBody>
                    <a:bodyPr/>
                    <a:lstStyle/>
                    <a:p>
                      <a:endParaRPr lang="fr-CA"/>
                    </a:p>
                  </a:txBody>
                  <a:tcPr>
                    <a:lnL>
                      <a:noFill/>
                    </a:lnL>
                    <a:lnR>
                      <a:noFill/>
                    </a:lnR>
                    <a:lnT>
                      <a:noFill/>
                    </a:lnT>
                    <a:lnB>
                      <a:noFill/>
                    </a:lnB>
                  </a:tcPr>
                </a:tc>
                <a:extLst>
                  <a:ext uri="{0D108BD9-81ED-4DB2-BD59-A6C34878D82A}">
                    <a16:rowId xmlns:a16="http://schemas.microsoft.com/office/drawing/2014/main" val="10000"/>
                  </a:ext>
                </a:extLst>
              </a:tr>
              <a:tr h="228600">
                <a:tc>
                  <a:txBody>
                    <a:bodyPr/>
                    <a:lstStyle/>
                    <a:p>
                      <a:pPr algn="l" fontAlgn="b"/>
                      <a:endParaRPr lang="fr-CA"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fr-CA" sz="10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fr-CA"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fr-CA" sz="10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fr-CA"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fr-CA"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fr-CA" sz="1000" b="0" i="0" u="none" strike="noStrike">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800415925"/>
                  </a:ext>
                </a:extLst>
              </a:tr>
              <a:tr h="228600">
                <a:tc>
                  <a:txBody>
                    <a:bodyPr/>
                    <a:lstStyle/>
                    <a:p>
                      <a:pPr algn="l" fontAlgn="b"/>
                      <a:r>
                        <a:rPr lang="fr-CA" sz="1000" b="0" i="0" u="none" strike="noStrike">
                          <a:effectLst/>
                          <a:latin typeface="Arial" panose="020B0604020202020204" pitchFamily="34" charset="0"/>
                        </a:rPr>
                        <a:t>Actif</a:t>
                      </a:r>
                    </a:p>
                  </a:txBody>
                  <a:tcPr marL="9525" marR="9525" marT="9525" marB="0" anchor="b">
                    <a:lnL>
                      <a:noFill/>
                    </a:lnL>
                    <a:lnR>
                      <a:noFill/>
                    </a:lnR>
                    <a:lnT>
                      <a:noFill/>
                    </a:lnT>
                    <a:lnB>
                      <a:noFill/>
                    </a:lnB>
                  </a:tcPr>
                </a:tc>
                <a:tc>
                  <a:txBody>
                    <a:bodyPr/>
                    <a:lstStyle/>
                    <a:p>
                      <a:pPr algn="l" fontAlgn="b"/>
                      <a:r>
                        <a:rPr lang="fr-CA" sz="1000" b="0" i="0" u="none" strike="noStrike" dirty="0">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dirty="0">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Passif</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extLst>
                  <a:ext uri="{0D108BD9-81ED-4DB2-BD59-A6C34878D82A}">
                    <a16:rowId xmlns:a16="http://schemas.microsoft.com/office/drawing/2014/main" val="2676918188"/>
                  </a:ext>
                </a:extLst>
              </a:tr>
              <a:tr h="228600">
                <a:tc>
                  <a:txBody>
                    <a:bodyPr/>
                    <a:lstStyle/>
                    <a:p>
                      <a:pPr algn="l" fontAlgn="b"/>
                      <a:r>
                        <a:rPr lang="fr-CA" sz="1000" b="0" i="0" u="none" strike="noStrike">
                          <a:effectLst/>
                          <a:latin typeface="Arial" panose="020B0604020202020204" pitchFamily="34" charset="0"/>
                        </a:rPr>
                        <a:t>Caisse Populaire</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1 179.52  $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extLst>
                  <a:ext uri="{0D108BD9-81ED-4DB2-BD59-A6C34878D82A}">
                    <a16:rowId xmlns:a16="http://schemas.microsoft.com/office/drawing/2014/main" val="403836433"/>
                  </a:ext>
                </a:extLst>
              </a:tr>
              <a:tr h="228600">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extLst>
                  <a:ext uri="{0D108BD9-81ED-4DB2-BD59-A6C34878D82A}">
                    <a16:rowId xmlns:a16="http://schemas.microsoft.com/office/drawing/2014/main" val="716099435"/>
                  </a:ext>
                </a:extLst>
              </a:tr>
              <a:tr h="228600">
                <a:tc>
                  <a:txBody>
                    <a:bodyPr/>
                    <a:lstStyle/>
                    <a:p>
                      <a:pPr algn="l" fontAlgn="b"/>
                      <a:r>
                        <a:rPr lang="fr-CA" sz="1000" b="0" i="0" u="none" strike="noStrike">
                          <a:effectLst/>
                          <a:latin typeface="Arial" panose="020B0604020202020204" pitchFamily="34" charset="0"/>
                        </a:rPr>
                        <a:t>Petite caisse</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100.00  $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dirty="0">
                          <a:effectLst/>
                          <a:latin typeface="Arial" panose="020B0604020202020204" pitchFamily="34" charset="0"/>
                        </a:rPr>
                        <a:t> </a:t>
                      </a:r>
                    </a:p>
                  </a:txBody>
                  <a:tcPr marL="9525" marR="9525" marT="9525" marB="0" anchor="b">
                    <a:lnL>
                      <a:noFill/>
                    </a:lnL>
                    <a:lnR>
                      <a:noFill/>
                    </a:lnR>
                    <a:lnT>
                      <a:noFill/>
                    </a:lnT>
                    <a:lnB>
                      <a:noFill/>
                    </a:lnB>
                  </a:tcPr>
                </a:tc>
                <a:extLst>
                  <a:ext uri="{0D108BD9-81ED-4DB2-BD59-A6C34878D82A}">
                    <a16:rowId xmlns:a16="http://schemas.microsoft.com/office/drawing/2014/main" val="2340371359"/>
                  </a:ext>
                </a:extLst>
              </a:tr>
              <a:tr h="228600">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dirty="0">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extLst>
                  <a:ext uri="{0D108BD9-81ED-4DB2-BD59-A6C34878D82A}">
                    <a16:rowId xmlns:a16="http://schemas.microsoft.com/office/drawing/2014/main" val="3129546012"/>
                  </a:ext>
                </a:extLst>
              </a:tr>
              <a:tr h="228600">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Capital</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extLst>
                  <a:ext uri="{0D108BD9-81ED-4DB2-BD59-A6C34878D82A}">
                    <a16:rowId xmlns:a16="http://schemas.microsoft.com/office/drawing/2014/main" val="2306717589"/>
                  </a:ext>
                </a:extLst>
              </a:tr>
              <a:tr h="228600">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extLst>
                  <a:ext uri="{0D108BD9-81ED-4DB2-BD59-A6C34878D82A}">
                    <a16:rowId xmlns:a16="http://schemas.microsoft.com/office/drawing/2014/main" val="2878361051"/>
                  </a:ext>
                </a:extLst>
              </a:tr>
              <a:tr h="228600">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Notre avoir</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1 279.52  $ </a:t>
                      </a:r>
                    </a:p>
                  </a:txBody>
                  <a:tcPr marL="9525" marR="9525" marT="9525" marB="0" anchor="b">
                    <a:lnL>
                      <a:noFill/>
                    </a:lnL>
                    <a:lnR>
                      <a:noFill/>
                    </a:lnR>
                    <a:lnT>
                      <a:noFill/>
                    </a:lnT>
                    <a:lnB>
                      <a:noFill/>
                    </a:lnB>
                  </a:tcPr>
                </a:tc>
                <a:extLst>
                  <a:ext uri="{0D108BD9-81ED-4DB2-BD59-A6C34878D82A}">
                    <a16:rowId xmlns:a16="http://schemas.microsoft.com/office/drawing/2014/main" val="1594775778"/>
                  </a:ext>
                </a:extLst>
              </a:tr>
              <a:tr h="881358">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extLst>
                  <a:ext uri="{0D108BD9-81ED-4DB2-BD59-A6C34878D82A}">
                    <a16:rowId xmlns:a16="http://schemas.microsoft.com/office/drawing/2014/main" val="48710416"/>
                  </a:ext>
                </a:extLst>
              </a:tr>
              <a:tr h="228600">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a:effectLst/>
                          <a:latin typeface="Arial" panose="020B0604020202020204" pitchFamily="34" charset="0"/>
                        </a:rPr>
                        <a:t> </a:t>
                      </a:r>
                    </a:p>
                  </a:txBody>
                  <a:tcPr marL="9525" marR="9525" marT="9525" marB="0" anchor="b">
                    <a:lnL>
                      <a:noFill/>
                    </a:lnL>
                    <a:lnR>
                      <a:noFill/>
                    </a:lnR>
                    <a:lnT>
                      <a:noFill/>
                    </a:lnT>
                    <a:lnB>
                      <a:noFill/>
                    </a:lnB>
                  </a:tcPr>
                </a:tc>
                <a:tc>
                  <a:txBody>
                    <a:bodyPr/>
                    <a:lstStyle/>
                    <a:p>
                      <a:pPr algn="l" fontAlgn="b"/>
                      <a:r>
                        <a:rPr lang="fr-CA" sz="1000" b="0" i="0" u="none" strike="noStrike" dirty="0">
                          <a:effectLst/>
                          <a:latin typeface="Arial" panose="020B0604020202020204" pitchFamily="34" charset="0"/>
                        </a:rPr>
                        <a:t> </a:t>
                      </a:r>
                    </a:p>
                  </a:txBody>
                  <a:tcPr marL="9525" marR="9525" marT="9525" marB="0" anchor="b">
                    <a:lnL>
                      <a:noFill/>
                    </a:lnL>
                    <a:lnR>
                      <a:noFill/>
                    </a:lnR>
                    <a:lnT>
                      <a:noFill/>
                    </a:lnT>
                    <a:lnB>
                      <a:noFill/>
                    </a:lnB>
                  </a:tcPr>
                </a:tc>
                <a:extLst>
                  <a:ext uri="{0D108BD9-81ED-4DB2-BD59-A6C34878D82A}">
                    <a16:rowId xmlns:a16="http://schemas.microsoft.com/office/drawing/2014/main" val="2864983953"/>
                  </a:ext>
                </a:extLst>
              </a:tr>
            </a:tbl>
          </a:graphicData>
        </a:graphic>
      </p:graphicFrame>
    </p:spTree>
    <p:extLst>
      <p:ext uri="{BB962C8B-B14F-4D97-AF65-F5344CB8AC3E}">
        <p14:creationId xmlns:p14="http://schemas.microsoft.com/office/powerpoint/2010/main" val="1249404411"/>
      </p:ext>
    </p:extLst>
  </p:cSld>
  <p:clrMapOvr>
    <a:masterClrMapping/>
  </p:clrMapOvr>
  <p:transition>
    <p:plu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Ordre du jour</a:t>
            </a:r>
          </a:p>
        </p:txBody>
      </p:sp>
      <p:sp>
        <p:nvSpPr>
          <p:cNvPr id="3" name="Espace réservé du contenu 2"/>
          <p:cNvSpPr>
            <a:spLocks noGrp="1"/>
          </p:cNvSpPr>
          <p:nvPr>
            <p:ph idx="1"/>
          </p:nvPr>
        </p:nvSpPr>
        <p:spPr>
          <a:xfrm>
            <a:off x="457200" y="1600200"/>
            <a:ext cx="8435280" cy="4525963"/>
          </a:xfrm>
        </p:spPr>
        <p:txBody>
          <a:bodyPr>
            <a:normAutofit fontScale="77500" lnSpcReduction="20000"/>
          </a:bodyPr>
          <a:lstStyle/>
          <a:p>
            <a:pPr marL="514350" lvl="0" indent="-514350">
              <a:buFont typeface="+mj-lt"/>
              <a:buAutoNum type="arabicPeriod"/>
            </a:pPr>
            <a:r>
              <a:rPr lang="fr-CA" dirty="0"/>
              <a:t>Ouverture de l’assemblée</a:t>
            </a:r>
          </a:p>
          <a:p>
            <a:pPr marL="514350" lvl="0" indent="-514350">
              <a:buFont typeface="+mj-lt"/>
              <a:buAutoNum type="arabicPeriod"/>
            </a:pPr>
            <a:r>
              <a:rPr lang="fr-CA" dirty="0"/>
              <a:t>Approbation de l’ordre du jour</a:t>
            </a:r>
          </a:p>
          <a:p>
            <a:pPr marL="514350" lvl="0" indent="-514350">
              <a:buFont typeface="+mj-lt"/>
              <a:buAutoNum type="arabicPeriod"/>
            </a:pPr>
            <a:r>
              <a:rPr lang="fr-CA" dirty="0"/>
              <a:t>Adoption du procès-verbal de l’assemblée générale de 2020-2021</a:t>
            </a:r>
          </a:p>
          <a:p>
            <a:pPr marL="514350" lvl="0" indent="-514350">
              <a:buFont typeface="+mj-lt"/>
              <a:buAutoNum type="arabicPeriod"/>
            </a:pPr>
            <a:r>
              <a:rPr lang="fr-CA" dirty="0"/>
              <a:t>États financiers</a:t>
            </a:r>
            <a:r>
              <a:rPr lang="fr-CA" b="1" dirty="0"/>
              <a:t>	</a:t>
            </a:r>
          </a:p>
          <a:p>
            <a:pPr marL="514350" lvl="0" indent="-514350">
              <a:buFont typeface="+mj-lt"/>
              <a:buAutoNum type="arabicPeriod"/>
            </a:pPr>
            <a:r>
              <a:rPr lang="fr-CA" b="1" dirty="0"/>
              <a:t>Résumé </a:t>
            </a:r>
            <a:r>
              <a:rPr lang="fr-FR" b="1" dirty="0"/>
              <a:t>des actions entreprises en 2021-2022</a:t>
            </a:r>
          </a:p>
          <a:p>
            <a:pPr marL="514350" lvl="0" indent="-514350">
              <a:buFont typeface="+mj-lt"/>
              <a:buAutoNum type="arabicPeriod"/>
            </a:pPr>
            <a:r>
              <a:rPr lang="fr-FR" dirty="0"/>
              <a:t>Activités prévues en 2022-2023</a:t>
            </a:r>
          </a:p>
          <a:p>
            <a:pPr marL="514350" lvl="0" indent="-514350">
              <a:buFont typeface="+mj-lt"/>
              <a:buAutoNum type="arabicPeriod"/>
            </a:pPr>
            <a:r>
              <a:rPr lang="fr-CA" dirty="0"/>
              <a:t>Période de questions</a:t>
            </a:r>
          </a:p>
          <a:p>
            <a:pPr marL="514350" lvl="0" indent="-514350">
              <a:buFont typeface="+mj-lt"/>
              <a:buAutoNum type="arabicPeriod"/>
            </a:pPr>
            <a:r>
              <a:rPr lang="fr-CA" dirty="0"/>
              <a:t>Amendement au règlement général de l’association (date)</a:t>
            </a:r>
          </a:p>
          <a:p>
            <a:pPr marL="514350" lvl="0" indent="-514350">
              <a:buFont typeface="+mj-lt"/>
              <a:buAutoNum type="arabicPeriod"/>
            </a:pPr>
            <a:r>
              <a:rPr lang="fr-CA" dirty="0"/>
              <a:t>Élection des membres du CA</a:t>
            </a:r>
          </a:p>
          <a:p>
            <a:pPr marL="514350" lvl="0" indent="-514350">
              <a:buFont typeface="+mj-lt"/>
              <a:buAutoNum type="arabicPeriod"/>
            </a:pPr>
            <a:r>
              <a:rPr lang="fr-CA" dirty="0"/>
              <a:t>Varia							</a:t>
            </a:r>
          </a:p>
          <a:p>
            <a:pPr marL="514350" lvl="0" indent="-514350">
              <a:buFont typeface="+mj-lt"/>
              <a:buAutoNum type="arabicPeriod"/>
            </a:pPr>
            <a:r>
              <a:rPr lang="fr-CA" dirty="0"/>
              <a:t>Levée de l’assemblée</a:t>
            </a:r>
          </a:p>
          <a:p>
            <a:endParaRPr lang="fr-CA" dirty="0"/>
          </a:p>
        </p:txBody>
      </p:sp>
    </p:spTree>
    <p:extLst>
      <p:ext uri="{BB962C8B-B14F-4D97-AF65-F5344CB8AC3E}">
        <p14:creationId xmlns:p14="http://schemas.microsoft.com/office/powerpoint/2010/main" val="4083306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Actions entreprises</a:t>
            </a:r>
          </a:p>
        </p:txBody>
      </p:sp>
      <p:sp>
        <p:nvSpPr>
          <p:cNvPr id="3" name="Espace réservé du contenu 2"/>
          <p:cNvSpPr>
            <a:spLocks noGrp="1"/>
          </p:cNvSpPr>
          <p:nvPr>
            <p:ph idx="1"/>
          </p:nvPr>
        </p:nvSpPr>
        <p:spPr>
          <a:xfrm>
            <a:off x="457200" y="1600200"/>
            <a:ext cx="8435280" cy="4525963"/>
          </a:xfrm>
        </p:spPr>
        <p:txBody>
          <a:bodyPr>
            <a:normAutofit/>
          </a:bodyPr>
          <a:lstStyle/>
          <a:p>
            <a:endParaRPr lang="fr-FR" dirty="0"/>
          </a:p>
          <a:p>
            <a:pPr marL="971550" lvl="1" indent="-514350">
              <a:buFont typeface="+mj-lt"/>
              <a:buAutoNum type="arabicPeriod"/>
            </a:pPr>
            <a:r>
              <a:rPr lang="fr-CA" altLang="fr-FR" b="1" dirty="0"/>
              <a:t>Plan directeur du lac des Pins-Rouges</a:t>
            </a:r>
          </a:p>
          <a:p>
            <a:pPr marL="1371600" lvl="2" indent="-514350">
              <a:buFont typeface="+mj-lt"/>
              <a:buAutoNum type="romanUcPeriod"/>
            </a:pPr>
            <a:r>
              <a:rPr lang="fr-CA" altLang="fr-FR" dirty="0"/>
              <a:t>Suivi de la qualité de l’eau</a:t>
            </a:r>
          </a:p>
          <a:p>
            <a:pPr marL="1371600" lvl="2" indent="-514350">
              <a:buFont typeface="+mj-lt"/>
              <a:buAutoNum type="romanUcPeriod"/>
            </a:pPr>
            <a:r>
              <a:rPr lang="fr-CA" altLang="fr-FR" dirty="0"/>
              <a:t>Suivi de la population de poisson</a:t>
            </a:r>
          </a:p>
          <a:p>
            <a:pPr marL="1371600" lvl="2" indent="-514350">
              <a:buFont typeface="+mj-lt"/>
              <a:buAutoNum type="romanUcPeriod"/>
            </a:pPr>
            <a:r>
              <a:rPr lang="fr-CA" altLang="fr-FR" dirty="0"/>
              <a:t>Plantes envahissantes</a:t>
            </a:r>
          </a:p>
          <a:p>
            <a:pPr marL="971550" lvl="1" indent="-514350">
              <a:buFont typeface="+mj-lt"/>
              <a:buAutoNum type="arabicPeriod"/>
            </a:pPr>
            <a:r>
              <a:rPr lang="fr-FR" altLang="fr-FR" dirty="0"/>
              <a:t>Réflexion sur la navigation</a:t>
            </a:r>
          </a:p>
          <a:p>
            <a:endParaRPr lang="fr-FR" dirty="0"/>
          </a:p>
        </p:txBody>
      </p:sp>
    </p:spTree>
    <p:extLst>
      <p:ext uri="{BB962C8B-B14F-4D97-AF65-F5344CB8AC3E}">
        <p14:creationId xmlns:p14="http://schemas.microsoft.com/office/powerpoint/2010/main" val="1040996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Plan directeur</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898" t="14422" r="34260" b="9115"/>
          <a:stretch/>
        </p:blipFill>
        <p:spPr bwMode="auto">
          <a:xfrm>
            <a:off x="5115813" y="1188233"/>
            <a:ext cx="3760236" cy="5243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space réservé du contenu 2"/>
          <p:cNvSpPr txBox="1">
            <a:spLocks/>
          </p:cNvSpPr>
          <p:nvPr/>
        </p:nvSpPr>
        <p:spPr>
          <a:xfrm>
            <a:off x="580008" y="1411174"/>
            <a:ext cx="4352032" cy="5090330"/>
          </a:xfrm>
          <a:prstGeom prst="rect">
            <a:avLst/>
          </a:prstGeom>
          <a:no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dirty="0"/>
              <a:t>C’est quoi?</a:t>
            </a:r>
          </a:p>
          <a:p>
            <a:pPr lvl="1"/>
            <a:r>
              <a:rPr lang="fr-CA" dirty="0"/>
              <a:t>Résumé des actions à entreprendre pour préserver la qualité de l’eau</a:t>
            </a:r>
          </a:p>
          <a:p>
            <a:r>
              <a:rPr lang="fr-CA" dirty="0"/>
              <a:t>Pourquoi?</a:t>
            </a:r>
          </a:p>
          <a:p>
            <a:pPr lvl="1"/>
            <a:r>
              <a:rPr lang="fr-FR" dirty="0"/>
              <a:t>Transformer le diagnostique (études précédentes) en actions concrètes</a:t>
            </a:r>
          </a:p>
          <a:p>
            <a:pPr lvl="1"/>
            <a:r>
              <a:rPr lang="fr-FR" dirty="0"/>
              <a:t>Organiser et priori</a:t>
            </a:r>
            <a:r>
              <a:rPr lang="fr-CA" dirty="0" err="1"/>
              <a:t>ser</a:t>
            </a:r>
            <a:r>
              <a:rPr lang="fr-CA" dirty="0"/>
              <a:t> les actions</a:t>
            </a:r>
          </a:p>
          <a:p>
            <a:pPr lvl="1"/>
            <a:r>
              <a:rPr lang="fr-CA" dirty="0"/>
              <a:t>Fixer des </a:t>
            </a:r>
            <a:r>
              <a:rPr lang="fr-CA" b="1" dirty="0"/>
              <a:t>objectifs</a:t>
            </a:r>
            <a:r>
              <a:rPr lang="fr-CA" dirty="0"/>
              <a:t> et indicateurs de </a:t>
            </a:r>
            <a:r>
              <a:rPr lang="fr-CA" b="1" dirty="0"/>
              <a:t>suivi</a:t>
            </a:r>
          </a:p>
          <a:p>
            <a:pPr lvl="1"/>
            <a:r>
              <a:rPr lang="fr-CA" dirty="0"/>
              <a:t>Identifier des responsables</a:t>
            </a:r>
          </a:p>
          <a:p>
            <a:r>
              <a:rPr lang="fr-CA" dirty="0"/>
              <a:t>Qui participe?</a:t>
            </a:r>
          </a:p>
          <a:p>
            <a:pPr lvl="1"/>
            <a:r>
              <a:rPr lang="fr-CA" dirty="0"/>
              <a:t>L’ARLDPR, St-Alexis-des-Monts, l’OBVRLY</a:t>
            </a:r>
          </a:p>
          <a:p>
            <a:pPr lvl="1"/>
            <a:r>
              <a:rPr lang="en-CA" dirty="0" err="1"/>
              <a:t>Suivi</a:t>
            </a:r>
            <a:r>
              <a:rPr lang="en-CA" dirty="0"/>
              <a:t> </a:t>
            </a:r>
            <a:r>
              <a:rPr lang="en-CA" dirty="0" err="1"/>
              <a:t>annuel</a:t>
            </a:r>
            <a:r>
              <a:rPr lang="en-CA" dirty="0"/>
              <a:t> (2019, 2021, …)</a:t>
            </a:r>
            <a:endParaRPr lang="fr-CA" dirty="0"/>
          </a:p>
          <a:p>
            <a:endParaRPr lang="fr-CA" dirty="0"/>
          </a:p>
          <a:p>
            <a:endParaRPr lang="fr-CA" dirty="0">
              <a:noFill/>
            </a:endParaRPr>
          </a:p>
        </p:txBody>
      </p:sp>
    </p:spTree>
    <p:extLst>
      <p:ext uri="{BB962C8B-B14F-4D97-AF65-F5344CB8AC3E}">
        <p14:creationId xmlns:p14="http://schemas.microsoft.com/office/powerpoint/2010/main" val="27333907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1835</TotalTime>
  <Words>1787</Words>
  <Application>Microsoft Office PowerPoint</Application>
  <PresentationFormat>Affichage à l'écran (4:3)</PresentationFormat>
  <Paragraphs>351</Paragraphs>
  <Slides>40</Slides>
  <Notes>10</Notes>
  <HiddenSlides>1</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40</vt:i4>
      </vt:variant>
    </vt:vector>
  </HeadingPairs>
  <TitlesOfParts>
    <vt:vector size="43" baseType="lpstr">
      <vt:lpstr>Arial</vt:lpstr>
      <vt:lpstr>Calibri</vt:lpstr>
      <vt:lpstr>Thème Office</vt:lpstr>
      <vt:lpstr>Association des riverains du lac des Pins Rouges</vt:lpstr>
      <vt:lpstr>Ordre du jour</vt:lpstr>
      <vt:lpstr>Adoption PV AGA 2020-2021</vt:lpstr>
      <vt:lpstr>Ordre du jour</vt:lpstr>
      <vt:lpstr>Revenus et Dépenses 2021</vt:lpstr>
      <vt:lpstr>Bilan 2021</vt:lpstr>
      <vt:lpstr>Ordre du jour</vt:lpstr>
      <vt:lpstr>Actions entreprises</vt:lpstr>
      <vt:lpstr>Plan directeur</vt:lpstr>
      <vt:lpstr>Suivi de la qualité de l’eau</vt:lpstr>
      <vt:lpstr>Présentation PowerPoint</vt:lpstr>
      <vt:lpstr>Présentation PowerPoint</vt:lpstr>
      <vt:lpstr>Présentation PowerPoint</vt:lpstr>
      <vt:lpstr>Présentation PowerPoint</vt:lpstr>
      <vt:lpstr>Présentation PowerPoint</vt:lpstr>
      <vt:lpstr>Plan directeur</vt:lpstr>
      <vt:lpstr>Plan directeur</vt:lpstr>
      <vt:lpstr>Espèces envahissantes</vt:lpstr>
      <vt:lpstr>Espèces envahissantes</vt:lpstr>
      <vt:lpstr>Espèces envahissantes</vt:lpstr>
      <vt:lpstr>Plan directeur</vt:lpstr>
      <vt:lpstr>Actions entreprises</vt:lpstr>
      <vt:lpstr>Réflexion sur la navigation</vt:lpstr>
      <vt:lpstr>Réflexion sur la navigation</vt:lpstr>
      <vt:lpstr>Réflexion sur la navigation</vt:lpstr>
      <vt:lpstr>Réflexion sur la navigation</vt:lpstr>
      <vt:lpstr>Réflexion sur la navigation</vt:lpstr>
      <vt:lpstr>Réflexion sur la navigation</vt:lpstr>
      <vt:lpstr>Texte Martin</vt:lpstr>
      <vt:lpstr>Ordre du jour</vt:lpstr>
      <vt:lpstr>Activités prévues en 2022</vt:lpstr>
      <vt:lpstr>Ordre du jour</vt:lpstr>
      <vt:lpstr>Ordre du jour</vt:lpstr>
      <vt:lpstr>Amendement aux règlements</vt:lpstr>
      <vt:lpstr>Ordre du jour</vt:lpstr>
      <vt:lpstr>Élections CA</vt:lpstr>
      <vt:lpstr>Ordre du jour</vt:lpstr>
      <vt:lpstr>Varia</vt:lpstr>
      <vt:lpstr>Ordre du jour</vt:lpstr>
      <vt:lpstr>Levée de l’assemblée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Windows_XP_SP3</dc:creator>
  <cp:lastModifiedBy>Famille Lemay</cp:lastModifiedBy>
  <cp:revision>212</cp:revision>
  <dcterms:created xsi:type="dcterms:W3CDTF">2012-05-08T00:00:33Z</dcterms:created>
  <dcterms:modified xsi:type="dcterms:W3CDTF">2022-04-20T00:40:54Z</dcterms:modified>
</cp:coreProperties>
</file>